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4"/>
  </p:handoutMasterIdLst>
  <p:sldIdLst>
    <p:sldId id="271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8" r:id="rId11"/>
    <p:sldId id="269" r:id="rId12"/>
    <p:sldId id="27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91D876-4A11-4330-936F-04C4057C7D28}" type="datetimeFigureOut">
              <a:rPr lang="ru-RU" smtClean="0"/>
              <a:t>12.01.2013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4306FF-127D-4857-B04C-CBDB1ABE45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34887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12.01.2013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images.yandex.ru/yandsearch?text=%D1%83%D0%BB%D1%8B%D0%B1%D0%BA%D0%B0&amp;noreask=1&amp;img_url=http%3A%2F%2Fi023.radikal.ru%2F0802%2F40%2F67201a6e8c8e.jpg&amp;pos=9&amp;rpt=simage&amp;lr=213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4000" dirty="0" smtClean="0"/>
              <a:t>Путь к миру</a:t>
            </a:r>
            <a:endParaRPr lang="ru-RU" sz="4000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Толерантность -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4947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411760" y="1556792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Наша Родина - Россия.</a:t>
            </a:r>
          </a:p>
          <a:p>
            <a:pPr algn="ctr"/>
            <a:r>
              <a:rPr lang="ru-RU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Мы живем дружно.</a:t>
            </a:r>
          </a:p>
          <a:p>
            <a:pPr algn="ctr"/>
            <a:r>
              <a:rPr lang="ru-RU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Мы терпимы друг к </a:t>
            </a:r>
            <a:r>
              <a:rPr 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другу.</a:t>
            </a:r>
          </a:p>
          <a:p>
            <a:pPr algn="ctr"/>
            <a:r>
              <a:rPr 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Мы </a:t>
            </a:r>
            <a:r>
              <a:rPr lang="ru-RU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милосердные, добрые, справедливые.</a:t>
            </a:r>
          </a:p>
        </p:txBody>
      </p:sp>
    </p:spTree>
    <p:extLst>
      <p:ext uri="{BB962C8B-B14F-4D97-AF65-F5344CB8AC3E}">
        <p14:creationId xmlns:p14="http://schemas.microsoft.com/office/powerpoint/2010/main" val="4102820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effectLst/>
              </a:rPr>
              <a:t>16 </a:t>
            </a:r>
            <a:r>
              <a:rPr lang="ru-RU" dirty="0">
                <a:effectLst/>
              </a:rPr>
              <a:t>ноября </a:t>
            </a:r>
            <a:r>
              <a:rPr lang="ru-RU" dirty="0" smtClean="0">
                <a:effectLst/>
              </a:rPr>
              <a:t>Международный день толерантности</a:t>
            </a:r>
            <a:r>
              <a:rPr lang="ru-RU" dirty="0">
                <a:effectLst/>
              </a:rPr>
              <a:t>.</a:t>
            </a: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219977"/>
            <a:ext cx="3188640" cy="32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394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dirty="0" smtClean="0"/>
              <a:t>         </a:t>
            </a:r>
          </a:p>
          <a:p>
            <a:pPr marL="0" indent="0" algn="ctr">
              <a:buNone/>
            </a:pPr>
            <a:endParaRPr lang="ru-RU" sz="3200" dirty="0"/>
          </a:p>
          <a:p>
            <a:pPr marL="0" indent="0" algn="ctr">
              <a:buNone/>
            </a:pPr>
            <a:r>
              <a:rPr lang="ru-RU" sz="3200" dirty="0" smtClean="0"/>
              <a:t>  </a:t>
            </a:r>
            <a:endParaRPr lang="ru-RU" sz="3200" dirty="0">
              <a:solidFill>
                <a:srgbClr val="92D05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solidFill>
                  <a:srgbClr val="92D050"/>
                </a:solidFill>
              </a:rPr>
              <a:t/>
            </a:r>
            <a:br>
              <a:rPr lang="ru-RU" sz="4400" dirty="0" smtClean="0">
                <a:solidFill>
                  <a:srgbClr val="92D050"/>
                </a:solidFill>
              </a:rPr>
            </a:br>
            <a:r>
              <a:rPr lang="ru-RU" sz="4400" dirty="0" smtClean="0">
                <a:solidFill>
                  <a:srgbClr val="92D050"/>
                </a:solidFill>
              </a:rPr>
              <a:t>До </a:t>
            </a:r>
            <a:r>
              <a:rPr lang="ru-RU" sz="4400" dirty="0">
                <a:solidFill>
                  <a:srgbClr val="92D050"/>
                </a:solidFill>
              </a:rPr>
              <a:t>новых встреч!</a:t>
            </a:r>
            <a:br>
              <a:rPr lang="ru-RU" sz="4400" dirty="0">
                <a:solidFill>
                  <a:srgbClr val="92D050"/>
                </a:solidFill>
              </a:rPr>
            </a:br>
            <a:endParaRPr lang="ru-RU" dirty="0"/>
          </a:p>
        </p:txBody>
      </p:sp>
      <p:pic>
        <p:nvPicPr>
          <p:cNvPr id="11268" name="Picture 4" descr="http://im4-tub-ru.yandex.net/i?id=164524892-65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628800"/>
            <a:ext cx="2812320" cy="33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264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Петр Багратион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204864"/>
            <a:ext cx="4802400" cy="31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210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Абрам </a:t>
            </a:r>
            <a:r>
              <a:rPr lang="ru-RU" dirty="0"/>
              <a:t>П</a:t>
            </a:r>
            <a:r>
              <a:rPr lang="ru-RU" dirty="0" smtClean="0"/>
              <a:t>етрович Ганнибал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343" y="2204864"/>
            <a:ext cx="2922480" cy="35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4683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Владимир Иванович Даль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276872"/>
            <a:ext cx="4656000" cy="349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609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Константин Эдуардович Циолковский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083" y="1988840"/>
            <a:ext cx="2607360" cy="349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919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Мы разные – в этом наше богатство</a:t>
            </a:r>
            <a:r>
              <a:rPr lang="ru-RU" dirty="0" smtClean="0"/>
              <a:t>!</a:t>
            </a:r>
            <a:br>
              <a:rPr lang="ru-RU" dirty="0" smtClean="0"/>
            </a:br>
            <a:r>
              <a:rPr lang="ru-RU" dirty="0"/>
              <a:t>Мы вместе – в </a:t>
            </a:r>
            <a:r>
              <a:rPr lang="ru-RU" dirty="0" smtClean="0"/>
              <a:t>этом </a:t>
            </a:r>
            <a:r>
              <a:rPr lang="ru-RU" dirty="0"/>
              <a:t>наша сила!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2" y="2373304"/>
            <a:ext cx="3763430" cy="26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11" y="2348880"/>
            <a:ext cx="3606105" cy="27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758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4800" spc="-100" dirty="0">
                <a:ln w="3200">
                  <a:solidFill>
                    <a:srgbClr val="D1282E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ea typeface="+mj-ea"/>
                <a:cs typeface="+mj-cs"/>
              </a:rPr>
              <a:t>образу жизни, поведению, обычаям, чувствам, мнениям, идеям, верованиям.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ТОЛЕРАНТНОСТЬ </a:t>
            </a:r>
            <a:r>
              <a:rPr lang="ru-RU" dirty="0"/>
              <a:t>– </a:t>
            </a:r>
            <a:br>
              <a:rPr lang="ru-RU" dirty="0"/>
            </a:br>
            <a:r>
              <a:rPr lang="ru-RU" dirty="0"/>
              <a:t>терпимость к </a:t>
            </a:r>
            <a:r>
              <a:rPr lang="ru-RU" dirty="0" smtClean="0"/>
              <a:t>чужому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0415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endParaRPr lang="ru-RU" sz="2000" dirty="0" smtClean="0"/>
          </a:p>
          <a:p>
            <a:r>
              <a:rPr lang="ru-RU" sz="2000" dirty="0" smtClean="0"/>
              <a:t>мирные жители,</a:t>
            </a:r>
          </a:p>
          <a:p>
            <a:r>
              <a:rPr lang="ru-RU" sz="2000" dirty="0" smtClean="0"/>
              <a:t>они </a:t>
            </a:r>
            <a:r>
              <a:rPr lang="ru-RU" sz="2000" dirty="0"/>
              <a:t>не </a:t>
            </a:r>
            <a:r>
              <a:rPr lang="ru-RU" sz="2000" dirty="0" smtClean="0"/>
              <a:t>виноваты  </a:t>
            </a:r>
            <a:endParaRPr lang="ru-RU" sz="20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БЕЖЕНЦЫ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772816"/>
            <a:ext cx="3984000" cy="29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5982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Милосердие – это </a:t>
            </a: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сочувствие, </a:t>
            </a:r>
            <a:r>
              <a:rPr lang="ru-RU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готовность делать добро каждому.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924944"/>
            <a:ext cx="3078000" cy="20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762" y="2754289"/>
            <a:ext cx="2975280" cy="27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224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182</TotalTime>
  <Words>85</Words>
  <Application>Microsoft Office PowerPoint</Application>
  <PresentationFormat>Экран (4:3)</PresentationFormat>
  <Paragraphs>23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Бумажная</vt:lpstr>
      <vt:lpstr>Толерантность - </vt:lpstr>
      <vt:lpstr>Петр Багратион</vt:lpstr>
      <vt:lpstr>Абрам Петрович Ганнибал</vt:lpstr>
      <vt:lpstr>Владимир Иванович Даль</vt:lpstr>
      <vt:lpstr>Константин Эдуардович Циолковский</vt:lpstr>
      <vt:lpstr>Мы разные – в этом наше богатство! Мы вместе – в этом наша сила!</vt:lpstr>
      <vt:lpstr>  ТОЛЕРАНТНОСТЬ –  терпимость к чужому</vt:lpstr>
      <vt:lpstr>     БЕЖЕНЦЫ</vt:lpstr>
      <vt:lpstr>Милосердие – это сочувствие, готовность делать добро каждому. </vt:lpstr>
      <vt:lpstr>Презентация PowerPoint</vt:lpstr>
      <vt:lpstr>16 ноября Международный день толерантности.</vt:lpstr>
      <vt:lpstr> До новых встреч!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ТОЛЕРАНТНОСТЬ</dc:title>
  <dc:creator>алёна</dc:creator>
  <cp:lastModifiedBy>алёна</cp:lastModifiedBy>
  <cp:revision>12</cp:revision>
  <cp:lastPrinted>2013-01-12T18:10:54Z</cp:lastPrinted>
  <dcterms:created xsi:type="dcterms:W3CDTF">2013-01-12T15:02:30Z</dcterms:created>
  <dcterms:modified xsi:type="dcterms:W3CDTF">2013-01-12T18:17:30Z</dcterms:modified>
</cp:coreProperties>
</file>