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4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5" r:id="rId12"/>
    <p:sldId id="269" r:id="rId13"/>
    <p:sldId id="266" r:id="rId14"/>
    <p:sldId id="267" r:id="rId15"/>
    <p:sldId id="268" r:id="rId16"/>
    <p:sldId id="271" r:id="rId17"/>
    <p:sldId id="272" r:id="rId18"/>
    <p:sldId id="273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15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D0022-BA29-440E-9735-3891E9B5D574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81F9-AD1A-4FA3-AD53-0958BFFBB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D0022-BA29-440E-9735-3891E9B5D574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81F9-AD1A-4FA3-AD53-0958BFFBB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D0022-BA29-440E-9735-3891E9B5D574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81F9-AD1A-4FA3-AD53-0958BFFBB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D0022-BA29-440E-9735-3891E9B5D574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81F9-AD1A-4FA3-AD53-0958BFFBB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D0022-BA29-440E-9735-3891E9B5D574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81F9-AD1A-4FA3-AD53-0958BFFBB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D0022-BA29-440E-9735-3891E9B5D574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81F9-AD1A-4FA3-AD53-0958BFFBB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D0022-BA29-440E-9735-3891E9B5D574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81F9-AD1A-4FA3-AD53-0958BFFBB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D0022-BA29-440E-9735-3891E9B5D574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81F9-AD1A-4FA3-AD53-0958BFFBB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D0022-BA29-440E-9735-3891E9B5D574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81F9-AD1A-4FA3-AD53-0958BFFBB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D0022-BA29-440E-9735-3891E9B5D574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81F9-AD1A-4FA3-AD53-0958BFFBB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D0022-BA29-440E-9735-3891E9B5D574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81F9-AD1A-4FA3-AD53-0958BFFBB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D0022-BA29-440E-9735-3891E9B5D574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881F9-AD1A-4FA3-AD53-0958BFFBB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3;&#1077;&#1090;&#1073;&#1091;&#1082;\Downloads\&#1048;z-mul_tfil_ma-quotParovozik-iz-Romashkovoquot-quotPesenka-parovozikaquot(muzofon.com).mp3" TargetMode="Externa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3;&#1077;&#1090;&#1073;&#1091;&#1082;\Downloads\&#1048;z-mul_tfil_ma-quotParovozik-iz-Romashkovoquot-quotPesenka-parovozikaquot(muzofon.com).mp3" TargetMode="Externa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3;&#1077;&#1090;&#1073;&#1091;&#1082;\Desktop\&#1084;&#1072;&#1090;&#1077;&#1088;&#1080;&#1072;&#1083;%20&#1082;%20&#1091;&#1088;&#1086;&#1082;&#1072;&#1084;\&#1055;&#1077;&#1089;&#1085;&#1080;%20&#1080;%20&#1084;&#1080;&#1085;&#1091;&#1089;&#1086;&#1074;&#1082;&#1080;\016%20&#1045;&#1089;&#1083;&#1080;%20&#1076;&#1086;&#1073;&#1088;&#1099;&#1081;%20&#1090;&#1099;%20(&#1041;.%20&#1057;&#1072;&#1074;&#1077;&#1083;&#1100;&#1077;&#1074;%20-%20&#1052;.%20&#1055;&#1083;&#1103;&#1094;&#1082;&#1086;&#1074;&#1089;&#1082;&#1080;&#1081;).mp3" TargetMode="Externa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3;&#1077;&#1090;&#1073;&#1091;&#1082;\Downloads\&#1048;z-mul_tfil_ma-quotParovozik-iz-Romashkovoquot-quotPesenka-parovozikaquot(muzofon.com).mp3" TargetMode="Externa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714488"/>
            <a:ext cx="8548301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Сердцу полезное слово</a:t>
            </a:r>
            <a:endParaRPr lang="ru-RU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" name="Содержимое 8" descr="imgpreview (9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1794725"/>
            <a:ext cx="5357850" cy="4432403"/>
          </a:xfrm>
        </p:spPr>
      </p:pic>
      <p:sp>
        <p:nvSpPr>
          <p:cNvPr id="4" name="Прямоугольник 3"/>
          <p:cNvSpPr/>
          <p:nvPr/>
        </p:nvSpPr>
        <p:spPr>
          <a:xfrm>
            <a:off x="2500298" y="285728"/>
            <a:ext cx="44383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Приветствия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Слова-приветствия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Здравствуй!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Доброе утро!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Добрый день!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Добрый вечер! 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Привет!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Приветствую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Вас!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Рад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приветствовать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Вас!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preview (11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85786" y="0"/>
            <a:ext cx="7858180" cy="6858001"/>
          </a:xfrm>
        </p:spPr>
      </p:pic>
      <p:pic>
        <p:nvPicPr>
          <p:cNvPr id="5" name="Иz-mul_tfil_ma-quotParovozik-iz-Romashkovoquot-quotPesenka-parovozikaquot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81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mgpreview (10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737112"/>
            <a:ext cx="5352776" cy="4192218"/>
          </a:xfrm>
        </p:spPr>
      </p:pic>
      <p:sp>
        <p:nvSpPr>
          <p:cNvPr id="5" name="Прямоугольник 4"/>
          <p:cNvSpPr/>
          <p:nvPr/>
        </p:nvSpPr>
        <p:spPr>
          <a:xfrm>
            <a:off x="2571736" y="428604"/>
            <a:ext cx="39276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Извинений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22553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Comic Sans MS" pitchFamily="66" charset="0"/>
              </a:rPr>
              <a:t>Слова-извинения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Извините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Простите!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виноват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mgpreview (11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7158" y="0"/>
            <a:ext cx="8358246" cy="6858000"/>
          </a:xfrm>
        </p:spPr>
      </p:pic>
      <p:pic>
        <p:nvPicPr>
          <p:cNvPr id="5" name="Иz-mul_tfil_ma-quotParovozik-iz-Romashkovoquot-quotPesenka-parovozikaquot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81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mgpreview (1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7546" y="1643050"/>
            <a:ext cx="6750668" cy="5055695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285728"/>
            <a:ext cx="92053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Просьбы и благодарности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785794"/>
            <a:ext cx="4040188" cy="1143008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Comic Sans MS" pitchFamily="66" charset="0"/>
              </a:rPr>
              <a:t>Слова-</a:t>
            </a:r>
          </a:p>
          <a:p>
            <a:pPr algn="ctr"/>
            <a:r>
              <a:rPr lang="ru-RU" sz="4400" dirty="0" smtClean="0">
                <a:latin typeface="Comic Sans MS" pitchFamily="66" charset="0"/>
              </a:rPr>
              <a:t>просьбы</a:t>
            </a:r>
            <a:endParaRPr lang="ru-RU" sz="4400" dirty="0">
              <a:latin typeface="Comic Sans MS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Пожалуйста!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Будьте добры!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642918"/>
            <a:ext cx="4041775" cy="1143008"/>
          </a:xfrm>
        </p:spPr>
        <p:txBody>
          <a:bodyPr>
            <a:noAutofit/>
          </a:bodyPr>
          <a:lstStyle/>
          <a:p>
            <a:pPr algn="ctr"/>
            <a:r>
              <a:rPr lang="ru-RU" sz="4100" dirty="0" smtClean="0">
                <a:latin typeface="Comic Sans MS" pitchFamily="66" charset="0"/>
              </a:rPr>
              <a:t>Слова -благодарности</a:t>
            </a:r>
            <a:endParaRPr lang="ru-RU" sz="4100" dirty="0">
              <a:latin typeface="Comic Sans MS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Спасибо!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Благодарю!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До свидания!</a:t>
            </a:r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Пока!</a:t>
            </a:r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До встречи!</a:t>
            </a:r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Счастливого пути!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357166"/>
            <a:ext cx="43877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Прощания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leopold11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43042" y="0"/>
            <a:ext cx="5857916" cy="6858000"/>
          </a:xfrm>
        </p:spPr>
      </p:pic>
      <p:pic>
        <p:nvPicPr>
          <p:cNvPr id="5" name="016 Если добрый ты (Б. Савельев - М. Пляцковский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643834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16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357166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Страна вежливости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28802"/>
            <a:ext cx="6400800" cy="435771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8" name="Picture 4" descr="C:\Users\Нетбук\Downloads\imgpreview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000240"/>
            <a:ext cx="3571900" cy="400052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85918" y="4000504"/>
            <a:ext cx="5572164" cy="2125659"/>
          </a:xfrm>
        </p:spPr>
        <p:txBody>
          <a:bodyPr/>
          <a:lstStyle/>
          <a:p>
            <a:pPr algn="ctr"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Растает даже ледяная глыба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слова теплого</a:t>
            </a:r>
            <a:endParaRPr lang="ru-RU" sz="36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643570" y="2928934"/>
            <a:ext cx="3043230" cy="2643206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СПАСИБО!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Picture 7" descr="C:\Documents and Settings\Яна Савина\Мои документы\Развитие\Материал для презентаций\Урок вежливости\1landscape732-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8572528" cy="392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71604" y="4800600"/>
            <a:ext cx="7072362" cy="148592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Зазеленеет старый пень,</a:t>
            </a:r>
            <a:b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Когда услышит : </a:t>
            </a:r>
            <a:endParaRPr lang="ru-RU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7" name="Рисунок 6" descr="imgpreview (6)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5909" b="15909"/>
          <a:stretch>
            <a:fillRect/>
          </a:stretch>
        </p:blipFill>
        <p:spPr/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857752" y="5643578"/>
            <a:ext cx="3349630" cy="64294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Добрый день!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4572008"/>
            <a:ext cx="6572296" cy="1700234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accent4">
                    <a:lumMod val="50000"/>
                  </a:schemeClr>
                </a:solidFill>
                <a:cs typeface="Times New Roman" pitchFamily="18" charset="0"/>
              </a:rPr>
              <a:t>Если больше есть не в силах, </a:t>
            </a:r>
            <a:br>
              <a:rPr lang="ru-RU" sz="3200" dirty="0">
                <a:solidFill>
                  <a:schemeClr val="accent4">
                    <a:lumMod val="50000"/>
                  </a:schemeClr>
                </a:solidFill>
                <a:cs typeface="Times New Roman" pitchFamily="18" charset="0"/>
              </a:rPr>
            </a:br>
            <a:r>
              <a:rPr lang="ru-RU" sz="3200" dirty="0">
                <a:solidFill>
                  <a:schemeClr val="accent4">
                    <a:lumMod val="50000"/>
                  </a:schemeClr>
                </a:solidFill>
                <a:cs typeface="Times New Roman" pitchFamily="18" charset="0"/>
              </a:rPr>
              <a:t>Скажем маме мы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cs typeface="Times New Roman" pitchFamily="18" charset="0"/>
              </a:rPr>
              <a:t>: </a:t>
            </a:r>
            <a:endParaRPr lang="ru-RU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3504" y="5715016"/>
            <a:ext cx="3135316" cy="71438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6" descr="C:\Documents and Settings\Яна Савина\Мои документы\Развитие\Материал для презентаций\Урок вежливости\асибо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571480"/>
            <a:ext cx="3467112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9190" y="5857892"/>
            <a:ext cx="5486400" cy="56673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Здравствуйте!</a:t>
            </a:r>
            <a:endParaRPr lang="ru-RU" sz="32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85852" y="5367338"/>
            <a:ext cx="6929486" cy="120493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cs typeface="Times New Roman" pitchFamily="18" charset="0"/>
              </a:rPr>
              <a:t>Мальчик, вежливый и развитый, </a:t>
            </a:r>
            <a:b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cs typeface="Times New Roman" pitchFamily="18" charset="0"/>
              </a:rPr>
              <a:t>Говорит, встречаясь: </a:t>
            </a:r>
            <a:endParaRPr lang="ru-RU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" name="Picture 7" descr="C:\Documents and Settings\Яна Савина\Мои документы\Развитие\Материал для презентаций\Урок вежливости\good da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304800"/>
            <a:ext cx="3048000" cy="462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4857760"/>
            <a:ext cx="5429288" cy="1643074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</a:rPr>
              <a:t>Если солнышко садится</a:t>
            </a:r>
            <a:br>
              <a:rPr lang="ru-RU" sz="32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200" dirty="0">
                <a:solidFill>
                  <a:schemeClr val="accent4">
                    <a:lumMod val="50000"/>
                  </a:schemeClr>
                </a:solidFill>
              </a:rPr>
              <a:t>По деревьям золотится</a:t>
            </a:r>
            <a:br>
              <a:rPr lang="ru-RU" sz="32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200" dirty="0">
                <a:solidFill>
                  <a:schemeClr val="accent4">
                    <a:lumMod val="50000"/>
                  </a:schemeClr>
                </a:solidFill>
              </a:rPr>
              <a:t>Говорим тогда при встрече</a:t>
            </a:r>
            <a:br>
              <a:rPr lang="ru-RU" sz="32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200" dirty="0">
                <a:solidFill>
                  <a:schemeClr val="accent4">
                    <a:lumMod val="50000"/>
                  </a:schemeClr>
                </a:solidFill>
              </a:rPr>
              <a:t>Всем знакомым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: </a:t>
            </a:r>
            <a:endParaRPr lang="ru-RU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429124" y="5857892"/>
            <a:ext cx="3206754" cy="73342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Добрый вечер!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9" descr="C:\Documents and Settings\Яна Савина\Мои документы\Развитие\Материал для презентаций\Урок вежливости\закат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00" r="100"/>
          <a:stretch>
            <a:fillRect/>
          </a:stretch>
        </p:blipFill>
        <p:spPr bwMode="auto">
          <a:xfrm>
            <a:off x="1785918" y="57148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5072074"/>
            <a:ext cx="5486400" cy="1785926"/>
          </a:xfrm>
        </p:spPr>
        <p:txBody>
          <a:bodyPr>
            <a:noAutofit/>
          </a:bodyPr>
          <a:lstStyle/>
          <a:p>
            <a:pPr lvl="0" algn="ctr"/>
            <a:r>
              <a:rPr lang="ru-RU" sz="3200" dirty="0"/>
              <a:t>И во Франции, и в Дании</a:t>
            </a:r>
            <a:br>
              <a:rPr lang="ru-RU" sz="3200" dirty="0"/>
            </a:br>
            <a:r>
              <a:rPr lang="ru-RU" sz="3200" dirty="0"/>
              <a:t>На прощание </a:t>
            </a:r>
            <a:r>
              <a:rPr lang="ru-RU" sz="3200" dirty="0" smtClean="0"/>
              <a:t>говорят: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5" name="Рисунок 4" descr="imgpreview (7)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9426" b="19426"/>
          <a:stretch>
            <a:fillRect/>
          </a:stretch>
        </p:blipFill>
        <p:spPr>
          <a:xfrm>
            <a:off x="1785918" y="357166"/>
            <a:ext cx="5244354" cy="464347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14678" y="5857892"/>
            <a:ext cx="3557574" cy="59054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свидания!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imgpreview (11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0034" y="0"/>
            <a:ext cx="8143932" cy="6858001"/>
          </a:xfrm>
        </p:spPr>
      </p:pic>
      <p:pic>
        <p:nvPicPr>
          <p:cNvPr id="8" name="Иz-mul_tfil_ma-quotParovozik-iz-Romashkovoquot-quotPesenka-parovozikaquot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81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643</TotalTime>
  <Words>119</Words>
  <Application>Microsoft Office PowerPoint</Application>
  <PresentationFormat>Экран (4:3)</PresentationFormat>
  <Paragraphs>51</Paragraphs>
  <Slides>19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Страна вежливости</vt:lpstr>
      <vt:lpstr>Слайд 3</vt:lpstr>
      <vt:lpstr>Зазеленеет старый пень, Когда услышит : </vt:lpstr>
      <vt:lpstr>Если больше есть не в силах,  Скажем маме мы: </vt:lpstr>
      <vt:lpstr>Здравствуйте!</vt:lpstr>
      <vt:lpstr>Если солнышко садится По деревьям золотится Говорим тогда при встрече Всем знакомым: </vt:lpstr>
      <vt:lpstr>И во Франции, и в Дании На прощание говорят:  </vt:lpstr>
      <vt:lpstr>Слайд 9</vt:lpstr>
      <vt:lpstr>Слайд 10</vt:lpstr>
      <vt:lpstr>Слова-приветствия</vt:lpstr>
      <vt:lpstr>Слайд 12</vt:lpstr>
      <vt:lpstr>Слайд 13</vt:lpstr>
      <vt:lpstr>Слова-извинения</vt:lpstr>
      <vt:lpstr>Слайд 15</vt:lpstr>
      <vt:lpstr>Слайд 16</vt:lpstr>
      <vt:lpstr> </vt:lpstr>
      <vt:lpstr>Слайд 18</vt:lpstr>
      <vt:lpstr>Слайд 19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Страна вежливости</dc:title>
  <dc:creator>Нетбук</dc:creator>
  <cp:lastModifiedBy>Нетбук</cp:lastModifiedBy>
  <cp:revision>52</cp:revision>
  <dcterms:created xsi:type="dcterms:W3CDTF">2013-03-12T16:29:36Z</dcterms:created>
  <dcterms:modified xsi:type="dcterms:W3CDTF">2013-03-15T05:15:25Z</dcterms:modified>
</cp:coreProperties>
</file>