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7" r:id="rId8"/>
    <p:sldId id="268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0DEDF-1E43-4385-974F-F0C3E84D9FE2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55E9-8867-4F5C-AB22-219A2D1C7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C861E-4774-4E8F-8197-717554F272A2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850" y="1341438"/>
            <a:ext cx="8362950" cy="1727200"/>
          </a:xfrm>
        </p:spPr>
        <p:txBody>
          <a:bodyPr/>
          <a:lstStyle/>
          <a:p>
            <a:pPr eaLnBrk="1" hangingPunct="1"/>
            <a:r>
              <a:rPr lang="ru-RU" sz="2400" smtClean="0">
                <a:ea typeface="Calibri" pitchFamily="34" charset="0"/>
                <a:cs typeface="Times New Roman" pitchFamily="18" charset="0"/>
              </a:rPr>
              <a:t>Повар — это человек, который занимается приготовлением пищи в заведениях общественного питания. Но эти сухие и скучные слова не могут в полной мере охарактеризовать поварскую профессию. </a:t>
            </a:r>
          </a:p>
        </p:txBody>
      </p:sp>
      <p:pic>
        <p:nvPicPr>
          <p:cNvPr id="15363" name="Объект 5" descr="http://kostukovka.ucoz.ru/_ph/34/2/46162429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3141663"/>
            <a:ext cx="5903913" cy="35274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258888" y="404813"/>
            <a:ext cx="7427912" cy="57213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 каждого дела Запах особый: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булочной пахнет Тестом и сдобой.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Мимо столярной Идешь мастерской –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Стружкою пахнет И свежей доской.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Пахнет маляр Скипидаром и краской.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Пахнет стекольщик Оконной замазкой.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Куртка шофера Пахнет бензином.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Блуза рабочего – Маслом машинным.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Пахнет кондитер Орехом мускатным.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Доктор в халате – Лекарством приятным.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Рыхлой землею, Полем и лугом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Пахнет крестьянин, Идущий за плугом.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Рыбой и морем Пахнет рыбак.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Только безделье Не пахнет никак.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Сколько ни душится Лодырь богатый,-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Очень неважно Он пахнет, ребята!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260350"/>
            <a:ext cx="6407150" cy="54006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147050" cy="1657350"/>
          </a:xfrm>
        </p:spPr>
        <p:txBody>
          <a:bodyPr/>
          <a:lstStyle/>
          <a:p>
            <a:r>
              <a:rPr lang="ru-RU" sz="2400" smtClean="0">
                <a:ea typeface="Calibri" pitchFamily="34" charset="0"/>
                <a:cs typeface="Times New Roman" pitchFamily="18" charset="0"/>
              </a:rPr>
              <a:t>Потому что повара, иногда, называют настоящим волшебником, который может из самых обыкновенных продуктов приготовить блюдо, имя которому — шедевр вкуса.</a:t>
            </a:r>
          </a:p>
        </p:txBody>
      </p:sp>
      <p:pic>
        <p:nvPicPr>
          <p:cNvPr id="16387" name="Объект 3" descr="http://s39.radikal.ru/i085/0909/cb/285c03234f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492375"/>
            <a:ext cx="3632200" cy="4365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362950" cy="1368425"/>
          </a:xfrm>
        </p:spPr>
        <p:txBody>
          <a:bodyPr/>
          <a:lstStyle/>
          <a:p>
            <a:r>
              <a:rPr lang="ru-RU" sz="2400" smtClean="0">
                <a:ea typeface="Calibri" pitchFamily="34" charset="0"/>
                <a:cs typeface="Times New Roman" pitchFamily="18" charset="0"/>
              </a:rPr>
              <a:t>Конечно, приготовить что-либо съедобное, например яичницу, может, практически, любой человек, а вот повар из тех же самых продуктов сделает шедевр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401888"/>
            <a:ext cx="5411788" cy="4456112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507412" cy="1800225"/>
          </a:xfrm>
        </p:spPr>
        <p:txBody>
          <a:bodyPr>
            <a:normAutofit fontScale="90000"/>
          </a:bodyPr>
          <a:lstStyle/>
          <a:p>
            <a:r>
              <a:rPr lang="ru-RU" sz="2000" smtClean="0">
                <a:ea typeface="Calibri" pitchFamily="34" charset="0"/>
                <a:cs typeface="Times New Roman" pitchFamily="18" charset="0"/>
              </a:rPr>
              <a:t>Профессия повар развивалась вместе с цивилизацией, так что можно сказать — это древнейшая профессия. Как только пещерные люди приручили огонь и стали жарить мясо на костре, они быстро выяснили, у кого из соплеменников мамонт получается вкуснее и сочнее, и стали доверять эту важную миссию только ему. . Так родился первый шеф — повар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2088" y="2398713"/>
            <a:ext cx="5949950" cy="4630737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507412" cy="1800225"/>
          </a:xfrm>
        </p:spPr>
        <p:txBody>
          <a:bodyPr/>
          <a:lstStyle/>
          <a:p>
            <a:r>
              <a:rPr lang="ru-RU" sz="2400" smtClean="0">
                <a:ea typeface="Calibri" pitchFamily="34" charset="0"/>
                <a:cs typeface="Times New Roman" pitchFamily="18" charset="0"/>
              </a:rPr>
              <a:t> В дальнейшем течении истории профессия повар получила своё воплощение в оказании личных услуг по приготовлению пищи для богатых и знатных людей 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349500"/>
            <a:ext cx="6343650" cy="47704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2146300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небе звёздочка искрится,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Спит клубком усатый кот,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Только повару не спится –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Повар затемно встаёт.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Каша булькает легонько,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яичница шипит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И под вкусный шум и гомон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спальни входит аппетит.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Мы в столовой дружно сядем,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Как огромная семья.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Буду поваром в столовой –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Точно так  решил 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 smtClean="0"/>
          </a:p>
        </p:txBody>
      </p:sp>
      <p:pic>
        <p:nvPicPr>
          <p:cNvPr id="21507" name="Объект 3" descr="http://i033.radikal.ru/1106/73/ae0a7f230f0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349500"/>
            <a:ext cx="4702175" cy="4508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57003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Ответственная профессия врача в настоящий момент признана одной и наиболее сложных и престижных профессий, так как нет наиболее ценной вещи в мире, чем человеческая жизнь, охранять и поддерживать которую и призваны врачи. </a:t>
            </a:r>
          </a:p>
        </p:txBody>
      </p:sp>
      <p:pic>
        <p:nvPicPr>
          <p:cNvPr id="23555" name="Объект 3" descr="http://img-fotki.yandex.ru/get/5822/138238612.a/0_670e7_ad10e314_ori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989138"/>
            <a:ext cx="3325813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641475"/>
          </a:xfrm>
        </p:spPr>
        <p:txBody>
          <a:bodyPr/>
          <a:lstStyle/>
          <a:p>
            <a:pPr eaLnBrk="1" hangingPunct="1"/>
            <a:r>
              <a:rPr lang="ru-RU" sz="2400" smtClean="0">
                <a:ea typeface="Calibri" pitchFamily="34" charset="0"/>
                <a:cs typeface="Times New Roman" pitchFamily="18" charset="0"/>
              </a:rPr>
              <a:t>Профессия врача имею многолетнюю историю. В далёкой древности существовали различные целители недугов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2205038"/>
            <a:ext cx="2673350" cy="39211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785937"/>
          </a:xfrm>
        </p:spPr>
        <p:txBody>
          <a:bodyPr/>
          <a:lstStyle/>
          <a:p>
            <a:pPr eaLnBrk="1" hangingPunct="1"/>
            <a:r>
              <a:rPr lang="ru-RU" sz="2400" smtClean="0">
                <a:ea typeface="Calibri" pitchFamily="34" charset="0"/>
                <a:cs typeface="Times New Roman" pitchFamily="18" charset="0"/>
              </a:rPr>
              <a:t> Само значение слова «врач» имеет русское происхождение и обозначает «заговаривающий», «волшебник». Согласно другой версии слово образовалось от слова «ворчать», что равносильно подтверждало сверхчеловек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454275"/>
            <a:ext cx="7931150" cy="335121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254</Words>
  <PresentationFormat>Экран (4:3)</PresentationFormat>
  <Paragraphs>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Повар — это человек, который занимается приготовлением пищи в заведениях общественного питания. Но эти сухие и скучные слова не могут в полной мере охарактеризовать поварскую профессию. </vt:lpstr>
      <vt:lpstr>Потому что повара, иногда, называют настоящим волшебником, который может из самых обыкновенных продуктов приготовить блюдо, имя которому — шедевр вкуса.</vt:lpstr>
      <vt:lpstr>Конечно, приготовить что-либо съедобное, например яичницу, может, практически, любой человек, а вот повар из тех же самых продуктов сделает шедевр</vt:lpstr>
      <vt:lpstr>Профессия повар развивалась вместе с цивилизацией, так что можно сказать — это древнейшая профессия. Как только пещерные люди приручили огонь и стали жарить мясо на костре, они быстро выяснили, у кого из соплеменников мамонт получается вкуснее и сочнее, и стали доверять эту важную миссию только ему. . Так родился первый шеф — повар</vt:lpstr>
      <vt:lpstr> В дальнейшем течении истории профессия повар получила своё воплощение в оказании личных услуг по приготовлению пищи для богатых и знатных людей </vt:lpstr>
      <vt:lpstr>В небе звёздочка искрится, Спит клубком усатый кот, Только повару не спится – Повар затемно встаёт. Каша булькает легонько, И яичница шипит, И под вкусный шум и гомон В спальни входит аппетит. Мы в столовой дружно сядем, Как огромная семья. Буду поваром в столовой – Точно так  решил я  </vt:lpstr>
      <vt:lpstr>Ответственная профессия врача в настоящий момент признана одной и наиболее сложных и престижных профессий, так как нет наиболее ценной вещи в мире, чем человеческая жизнь, охранять и поддерживать которую и призваны врачи. </vt:lpstr>
      <vt:lpstr>Профессия врача имею многолетнюю историю. В далёкой древности существовали различные целители недугов</vt:lpstr>
      <vt:lpstr> Само значение слова «врач» имеет русское происхождение и обозначает «заговаривающий», «волшебник». Согласно другой версии слово образовалось от слова «ворчать», что равносильно подтверждало сверхчеловек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Повар — это человек, который занимается приготовлением пищи в заведениях общественного питания. Но эти сухие и скучные слова не могут в полной мере охарактеризовать поварскую профессию. </dc:title>
  <dc:creator>Пользователь</dc:creator>
  <cp:lastModifiedBy>Пользователь</cp:lastModifiedBy>
  <cp:revision>4</cp:revision>
  <dcterms:created xsi:type="dcterms:W3CDTF">2013-03-23T10:21:08Z</dcterms:created>
  <dcterms:modified xsi:type="dcterms:W3CDTF">2013-03-23T10:32:16Z</dcterms:modified>
</cp:coreProperties>
</file>