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84" autoAdjust="0"/>
    <p:restoredTop sz="94660" autoAdjust="0"/>
  </p:normalViewPr>
  <p:slideViewPr>
    <p:cSldViewPr>
      <p:cViewPr varScale="1">
        <p:scale>
          <a:sx n="65" d="100"/>
          <a:sy n="65" d="100"/>
        </p:scale>
        <p:origin x="-10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5122-AE61-4434-94C6-9B36567921AE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1A87-3BFC-4752-BCEA-3610D929DF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5122-AE61-4434-94C6-9B36567921AE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1A87-3BFC-4752-BCEA-3610D929D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5122-AE61-4434-94C6-9B36567921AE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1A87-3BFC-4752-BCEA-3610D929D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5122-AE61-4434-94C6-9B36567921AE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1A87-3BFC-4752-BCEA-3610D929D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5122-AE61-4434-94C6-9B36567921AE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ABA1A87-3BFC-4752-BCEA-3610D929D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5122-AE61-4434-94C6-9B36567921AE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1A87-3BFC-4752-BCEA-3610D929D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5122-AE61-4434-94C6-9B36567921AE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1A87-3BFC-4752-BCEA-3610D929D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5122-AE61-4434-94C6-9B36567921AE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1A87-3BFC-4752-BCEA-3610D929D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5122-AE61-4434-94C6-9B36567921AE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1A87-3BFC-4752-BCEA-3610D929D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5122-AE61-4434-94C6-9B36567921AE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1A87-3BFC-4752-BCEA-3610D929D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5122-AE61-4434-94C6-9B36567921AE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1A87-3BFC-4752-BCEA-3610D929D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F685122-AE61-4434-94C6-9B36567921AE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ABA1A87-3BFC-4752-BCEA-3610D929D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071678"/>
            <a:ext cx="8229600" cy="1628788"/>
          </a:xfrm>
        </p:spPr>
        <p:txBody>
          <a:bodyPr/>
          <a:lstStyle/>
          <a:p>
            <a:r>
              <a:rPr lang="ru-RU" dirty="0" smtClean="0"/>
              <a:t>День </a:t>
            </a:r>
            <a:r>
              <a:rPr lang="ru-RU" dirty="0" smtClean="0"/>
              <a:t>героев Отечества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5857892"/>
            <a:ext cx="4429124" cy="1000108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</a:rPr>
              <a:t>Сатыбалова Е.А.</a:t>
            </a:r>
          </a:p>
          <a:p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</a:rPr>
              <a:t>Учитель начальных классов</a:t>
            </a:r>
            <a:endParaRPr lang="ru-RU" sz="2000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35743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chemeClr val="accent4">
                    <a:lumMod val="50000"/>
                  </a:schemeClr>
                </a:solidFill>
              </a:rPr>
              <a:t>Госдума в 2007 году установила новую памятную дату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– 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День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Героев Отечества,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0" dirty="0" smtClean="0">
                <a:solidFill>
                  <a:schemeClr val="accent4">
                    <a:lumMod val="50000"/>
                  </a:schemeClr>
                </a:solidFill>
              </a:rPr>
              <a:t>который </a:t>
            </a:r>
            <a:r>
              <a:rPr lang="ru-RU" b="0" dirty="0" smtClean="0">
                <a:solidFill>
                  <a:schemeClr val="accent4">
                    <a:lumMod val="50000"/>
                  </a:schemeClr>
                </a:solidFill>
              </a:rPr>
              <a:t>празднуется </a:t>
            </a:r>
            <a:r>
              <a:rPr lang="ru-RU" b="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b="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9 </a:t>
            </a: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декабря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1033450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0" i="1" dirty="0" smtClean="0">
                <a:solidFill>
                  <a:schemeClr val="accent4">
                    <a:lumMod val="50000"/>
                  </a:schemeClr>
                </a:solidFill>
              </a:rPr>
              <a:t>В </a:t>
            </a:r>
            <a:r>
              <a:rPr lang="ru-RU" sz="2400" b="0" i="1" dirty="0" smtClean="0">
                <a:solidFill>
                  <a:schemeClr val="accent4">
                    <a:lumMod val="50000"/>
                  </a:schemeClr>
                </a:solidFill>
              </a:rPr>
              <a:t>этот день в 1769 году императрица Екатерина II учредила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Орден Святого Георгия Победоносца.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9" name="Рисунок 28" descr="1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3889" b="1388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3008313" cy="1928826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/>
              <a:t>Следующая награда </a:t>
            </a:r>
            <a:r>
              <a:rPr lang="ru-RU" b="1" dirty="0" smtClean="0"/>
              <a:t>-   </a:t>
            </a:r>
            <a:r>
              <a:rPr lang="ru-RU" b="1" i="1" dirty="0" smtClean="0"/>
              <a:t>Орден славы,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 </a:t>
            </a:r>
            <a:r>
              <a:rPr lang="ru-RU" i="1" dirty="0" smtClean="0"/>
              <a:t>состоит из трех степеней: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en-US" i="1" dirty="0" smtClean="0"/>
              <a:t>I</a:t>
            </a:r>
            <a:r>
              <a:rPr lang="ru-RU" i="1" dirty="0" smtClean="0"/>
              <a:t>, </a:t>
            </a:r>
            <a:r>
              <a:rPr lang="en-US" i="1" dirty="0" smtClean="0"/>
              <a:t>II</a:t>
            </a:r>
            <a:r>
              <a:rPr lang="ru-RU" i="1" dirty="0" smtClean="0"/>
              <a:t>, </a:t>
            </a:r>
            <a:r>
              <a:rPr lang="en-US" i="1" dirty="0" smtClean="0"/>
              <a:t>III</a:t>
            </a:r>
            <a:r>
              <a:rPr lang="ru-RU" i="1" dirty="0" smtClean="0"/>
              <a:t> степени. </a:t>
            </a:r>
            <a:endParaRPr lang="ru-RU" i="1" dirty="0"/>
          </a:p>
        </p:txBody>
      </p:sp>
      <p:pic>
        <p:nvPicPr>
          <p:cNvPr id="7" name="Содержимое 6" descr="74168481_3330929_16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868" y="1357298"/>
            <a:ext cx="5111750" cy="368194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solidFill>
                  <a:schemeClr val="accent4">
                    <a:lumMod val="50000"/>
                  </a:schemeClr>
                </a:solidFill>
              </a:rPr>
              <a:t>Медаль «Золотая Звезда» 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— 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200" b="0" dirty="0" smtClean="0">
                <a:solidFill>
                  <a:schemeClr val="accent4">
                    <a:lumMod val="50000"/>
                  </a:schemeClr>
                </a:solidFill>
              </a:rPr>
              <a:t>атрибут </a:t>
            </a:r>
            <a:r>
              <a:rPr lang="ru-RU" sz="3200" b="0" dirty="0" smtClean="0">
                <a:solidFill>
                  <a:schemeClr val="accent4">
                    <a:lumMod val="50000"/>
                  </a:schemeClr>
                </a:solidFill>
              </a:rPr>
              <a:t>Героя Советского Союза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" name="Содержимое 3" descr="4916330_1192348490_war107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857364"/>
            <a:ext cx="6000792" cy="400052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Наряду со взрослыми к этим наградам удостоены  дети</a:t>
            </a:r>
            <a:endParaRPr lang="ru-RU" dirty="0"/>
          </a:p>
        </p:txBody>
      </p:sp>
      <p:pic>
        <p:nvPicPr>
          <p:cNvPr id="4" name="Содержимое 3" descr="0019-023-Posle-vojny-pionerov-zanosili-v-Knigu-pocheta-v-osnovnom-za-uspekhi-v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214554"/>
            <a:ext cx="8229600" cy="278929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Земли Российской преданные дети,</a:t>
            </a:r>
          </a:p>
          <a:p>
            <a:pPr algn="ctr">
              <a:buNone/>
            </a:pPr>
            <a:r>
              <a:rPr lang="ru-RU" sz="3600" dirty="0" smtClean="0"/>
              <a:t>Бессмертными вы стали на планете.</a:t>
            </a:r>
          </a:p>
          <a:p>
            <a:pPr algn="ctr">
              <a:buNone/>
            </a:pPr>
            <a:r>
              <a:rPr lang="ru-RU" sz="3600" dirty="0" smtClean="0"/>
              <a:t>Навстречу солнцу чистыми руками</a:t>
            </a:r>
          </a:p>
          <a:p>
            <a:pPr algn="ctr">
              <a:buNone/>
            </a:pPr>
            <a:r>
              <a:rPr lang="ru-RU" sz="3600" dirty="0" smtClean="0"/>
              <a:t>Победы нашей вознесли вы знамя.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571744"/>
            <a:ext cx="7086600" cy="1042982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80</TotalTime>
  <Words>63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День героев Отечества</vt:lpstr>
      <vt:lpstr>Госдума в 2007 году установила новую памятную дату –  День Героев Отечества,  который празднуется  9 декабря.</vt:lpstr>
      <vt:lpstr>  В этот день в 1769 году императрица Екатерина II учредила Орден Святого Георгия Победоносца.</vt:lpstr>
      <vt:lpstr>Следующая награда -   Орден славы,   состоит из трех степеней:  I, II, III степени. </vt:lpstr>
      <vt:lpstr>Медаль «Золотая Звезда» —  атрибут Героя Советского Союза </vt:lpstr>
      <vt:lpstr>Наряду со взрослыми к этим наградам удостоены  дети</vt:lpstr>
      <vt:lpstr>Слайд 7</vt:lpstr>
      <vt:lpstr>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героев Отечества</dc:title>
  <dc:creator>Елена</dc:creator>
  <cp:lastModifiedBy>Елена</cp:lastModifiedBy>
  <cp:revision>9</cp:revision>
  <dcterms:created xsi:type="dcterms:W3CDTF">2012-01-03T20:18:45Z</dcterms:created>
  <dcterms:modified xsi:type="dcterms:W3CDTF">2012-01-04T19:49:44Z</dcterms:modified>
</cp:coreProperties>
</file>