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DCE50-4FE8-47A5-A6D1-138089A68B82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FBABC2-23B9-4E3B-8A2B-28820DB115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39F97C-81EF-409B-A5BD-23931A0FC9BD}" type="datetimeFigureOut">
              <a:rPr lang="ru-RU" smtClean="0"/>
              <a:pPr/>
              <a:t>20.03.2013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A864830-CDAA-4992-9F0B-911C0F8F20E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 spd="med" advTm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Documents%20and%20Settings\&#1040;&#1083;&#1105;&#1085;&#1072;\&#1056;&#1072;&#1073;&#1086;&#1095;&#1080;&#1081;%20&#1089;&#1090;&#1086;&#1083;\&#1076;&#1088;&#1091;&#1078;&#1073;&#1072;\DVR\druzya_barbariki.mp3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8000" b="1" i="1" dirty="0" smtClean="0">
                <a:solidFill>
                  <a:schemeClr val="tx2">
                    <a:lumMod val="90000"/>
                  </a:schemeClr>
                </a:solidFill>
              </a:rPr>
              <a:t>«Без друзей меня </a:t>
            </a:r>
            <a:br>
              <a:rPr lang="ru-RU" sz="8000" b="1" i="1" dirty="0" smtClean="0">
                <a:solidFill>
                  <a:schemeClr val="tx2">
                    <a:lumMod val="90000"/>
                  </a:schemeClr>
                </a:solidFill>
              </a:rPr>
            </a:br>
            <a:r>
              <a:rPr lang="ru-RU" sz="8000" b="1" i="1" dirty="0" smtClean="0">
                <a:solidFill>
                  <a:schemeClr val="tx2">
                    <a:lumMod val="90000"/>
                  </a:schemeClr>
                </a:solidFill>
              </a:rPr>
              <a:t>чуть-чуть…»</a:t>
            </a:r>
            <a:endParaRPr lang="ru-RU" sz="8000" b="1" i="1" dirty="0">
              <a:solidFill>
                <a:schemeClr val="tx2">
                  <a:lumMod val="9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4929198"/>
            <a:ext cx="7068878" cy="128588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Проектная деятельность учеников 4-х классов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 ГБОУ №115 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 spd="med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100910" cy="1162050"/>
          </a:xfrm>
        </p:spPr>
        <p:txBody>
          <a:bodyPr/>
          <a:lstStyle/>
          <a:p>
            <a:pPr algn="ctr"/>
            <a:r>
              <a:rPr lang="ru-RU" sz="60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Что такое дружба?</a:t>
            </a:r>
            <a:endParaRPr lang="ru-RU" sz="60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2"/>
          </p:nvPr>
        </p:nvSpPr>
        <p:spPr>
          <a:xfrm>
            <a:off x="214282" y="1643050"/>
            <a:ext cx="5500726" cy="2000264"/>
          </a:xfrm>
        </p:spPr>
        <p:txBody>
          <a:bodyPr>
            <a:noAutofit/>
          </a:bodyPr>
          <a:lstStyle/>
          <a:p>
            <a:r>
              <a:rPr lang="ru-RU" sz="2400" b="1" i="1" dirty="0" err="1" smtClean="0">
                <a:solidFill>
                  <a:srgbClr val="002060"/>
                </a:solidFill>
              </a:rPr>
              <a:t>Дру́жба</a:t>
            </a:r>
            <a:r>
              <a:rPr lang="ru-RU" sz="2400" b="1" i="1" dirty="0" smtClean="0">
                <a:solidFill>
                  <a:srgbClr val="002060"/>
                </a:solidFill>
              </a:rPr>
              <a:t> — </a:t>
            </a:r>
            <a:r>
              <a:rPr lang="ru-RU" sz="2400" b="1" i="1" dirty="0" smtClean="0">
                <a:solidFill>
                  <a:srgbClr val="FF0000"/>
                </a:solidFill>
              </a:rPr>
              <a:t>бескорыстные</a:t>
            </a:r>
            <a:r>
              <a:rPr lang="ru-RU" sz="2400" b="1" i="1" baseline="30000" dirty="0" smtClean="0">
                <a:solidFill>
                  <a:srgbClr val="002060"/>
                </a:solidFill>
              </a:rPr>
              <a:t> </a:t>
            </a:r>
            <a:r>
              <a:rPr lang="ru-RU" sz="2400" b="1" i="1" dirty="0" smtClean="0">
                <a:solidFill>
                  <a:srgbClr val="002060"/>
                </a:solidFill>
              </a:rPr>
              <a:t> личные взаимоотношения между</a:t>
            </a:r>
            <a:r>
              <a:rPr lang="ru-RU" sz="24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ru-RU" sz="24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людьми</a:t>
            </a:r>
            <a:r>
              <a:rPr lang="ru-RU" sz="2400" b="1" i="1" dirty="0" smtClean="0">
                <a:solidFill>
                  <a:srgbClr val="002060"/>
                </a:solidFill>
              </a:rPr>
              <a:t>, основанные на любви, доверии, искренности, взаимных симпатиях, общих интересах и увлечениях. 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pic>
        <p:nvPicPr>
          <p:cNvPr id="12" name="Содержимое 11" descr="дет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72066" y="3429000"/>
            <a:ext cx="4071934" cy="3143272"/>
          </a:xfrm>
        </p:spPr>
      </p:pic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561360"/>
          </a:xfrm>
        </p:spPr>
        <p:txBody>
          <a:bodyPr/>
          <a:lstStyle/>
          <a:p>
            <a:pPr algn="ctr"/>
            <a:r>
              <a:rPr lang="ru-RU" i="1" dirty="0" smtClean="0"/>
              <a:t>Мудрость народа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2071678"/>
            <a:ext cx="7043758" cy="1437477"/>
          </a:xfrm>
        </p:spPr>
        <p:txBody>
          <a:bodyPr>
            <a:normAutofit fontScale="25000" lnSpcReduction="20000"/>
          </a:bodyPr>
          <a:lstStyle/>
          <a:p>
            <a:pPr lvl="1"/>
            <a:r>
              <a:rPr lang="ru-RU" sz="18500" dirty="0" smtClean="0"/>
              <a:t>Не имей сто рублей, </a:t>
            </a:r>
          </a:p>
          <a:p>
            <a:pPr>
              <a:buNone/>
            </a:pPr>
            <a:r>
              <a:rPr lang="ru-RU" sz="18500" dirty="0" smtClean="0"/>
              <a:t>а  имей сто друзей.</a:t>
            </a:r>
          </a:p>
          <a:p>
            <a:r>
              <a:rPr lang="ru-RU" sz="18500" dirty="0" smtClean="0"/>
              <a:t>Нет друга - ищи, </a:t>
            </a:r>
          </a:p>
          <a:p>
            <a:pPr>
              <a:buNone/>
            </a:pPr>
            <a:r>
              <a:rPr lang="ru-RU" sz="18500" dirty="0" smtClean="0"/>
              <a:t>а нашёл – береги!</a:t>
            </a:r>
          </a:p>
          <a:p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endParaRPr lang="ru-RU" sz="18500" dirty="0" smtClean="0"/>
          </a:p>
          <a:p>
            <a:endParaRPr lang="ru-RU" sz="18500" dirty="0" smtClean="0">
              <a:solidFill>
                <a:schemeClr val="tx2"/>
              </a:solidFill>
            </a:endParaRPr>
          </a:p>
          <a:p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pPr>
              <a:buNone/>
            </a:pPr>
            <a:endParaRPr lang="ru-RU" sz="18500" dirty="0" smtClean="0"/>
          </a:p>
          <a:p>
            <a:endParaRPr lang="ru-RU" sz="18500" dirty="0" smtClean="0"/>
          </a:p>
          <a:p>
            <a:endParaRPr lang="ru-RU" sz="185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5" name="Содержимое 4" descr="0007598648.fi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29388" y="4000504"/>
            <a:ext cx="2214578" cy="2571752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561360"/>
          </a:xfrm>
        </p:spPr>
        <p:txBody>
          <a:bodyPr/>
          <a:lstStyle/>
          <a:p>
            <a:pPr algn="ctr"/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Мудрость народа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043758" cy="2437609"/>
          </a:xfrm>
        </p:spPr>
        <p:txBody>
          <a:bodyPr>
            <a:normAutofit fontScale="25000" lnSpcReduction="20000"/>
          </a:bodyPr>
          <a:lstStyle/>
          <a:p>
            <a:r>
              <a:rPr lang="ru-RU" sz="17600" dirty="0" smtClean="0"/>
              <a:t>Дружба крепка не лестью,</a:t>
            </a:r>
          </a:p>
          <a:p>
            <a:pPr>
              <a:buNone/>
            </a:pPr>
            <a:r>
              <a:rPr lang="ru-RU" sz="17600" dirty="0" smtClean="0"/>
              <a:t>а правдой и честью.</a:t>
            </a:r>
          </a:p>
          <a:p>
            <a:r>
              <a:rPr lang="ru-RU" sz="17600" dirty="0" smtClean="0"/>
              <a:t>Вещь хороша, когда новая,</a:t>
            </a:r>
          </a:p>
          <a:p>
            <a:pPr>
              <a:buNone/>
            </a:pPr>
            <a:r>
              <a:rPr lang="ru-RU" sz="17600" dirty="0" smtClean="0"/>
              <a:t>а друг - когда старый.</a:t>
            </a:r>
          </a:p>
          <a:p>
            <a:pPr>
              <a:buNone/>
            </a:pPr>
            <a:endParaRPr lang="ru-RU" sz="4000" dirty="0"/>
          </a:p>
        </p:txBody>
      </p:sp>
      <p:pic>
        <p:nvPicPr>
          <p:cNvPr id="5" name="Содержимое 4" descr="0007598648.fi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58016" y="4286256"/>
            <a:ext cx="2003822" cy="23574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8229600" cy="1561360"/>
          </a:xfrm>
        </p:spPr>
        <p:txBody>
          <a:bodyPr/>
          <a:lstStyle/>
          <a:p>
            <a:pPr algn="ctr"/>
            <a:r>
              <a:rPr lang="ru-RU" i="1" dirty="0" smtClean="0"/>
              <a:t>Мудрость народа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7043758" cy="2437609"/>
          </a:xfrm>
        </p:spPr>
        <p:txBody>
          <a:bodyPr>
            <a:noAutofit/>
          </a:bodyPr>
          <a:lstStyle/>
          <a:p>
            <a:pPr lvl="1"/>
            <a:r>
              <a:rPr lang="ru-RU" sz="4200" dirty="0" smtClean="0"/>
              <a:t>Дружба, как стекло:</a:t>
            </a:r>
          </a:p>
          <a:p>
            <a:pPr>
              <a:buNone/>
            </a:pPr>
            <a:r>
              <a:rPr lang="ru-RU" sz="4400" dirty="0" smtClean="0"/>
              <a:t> разобьёшь - не сложишь.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Знакомых много,</a:t>
            </a:r>
          </a:p>
          <a:p>
            <a:pPr>
              <a:buNone/>
            </a:pPr>
            <a:r>
              <a:rPr lang="ru-RU" sz="4400" dirty="0" smtClean="0"/>
              <a:t>а  друзей мало.</a:t>
            </a:r>
            <a:endParaRPr lang="ru-RU" sz="4400" dirty="0"/>
          </a:p>
        </p:txBody>
      </p:sp>
      <p:pic>
        <p:nvPicPr>
          <p:cNvPr id="5" name="Содержимое 4" descr="0007598648.fid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15140" y="4143380"/>
            <a:ext cx="2003822" cy="2357438"/>
          </a:xfr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дружбы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Содержимое 7" descr="дети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43570" y="3786190"/>
            <a:ext cx="2928958" cy="2643196"/>
          </a:xfrm>
        </p:spPr>
      </p:pic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571472" y="2000240"/>
            <a:ext cx="4038600" cy="4434840"/>
          </a:xfrm>
        </p:spPr>
        <p:txBody>
          <a:bodyPr>
            <a:noAutofit/>
          </a:bodyPr>
          <a:lstStyle/>
          <a:p>
            <a:r>
              <a:rPr lang="ru-RU" sz="3600" dirty="0" smtClean="0"/>
              <a:t>Помогай другу в беде.</a:t>
            </a:r>
          </a:p>
          <a:p>
            <a:r>
              <a:rPr lang="ru-RU" sz="3600" dirty="0" smtClean="0"/>
              <a:t>Не смейся над недостатками друга.</a:t>
            </a:r>
          </a:p>
          <a:p>
            <a:r>
              <a:rPr lang="ru-RU" sz="3600" dirty="0" smtClean="0"/>
              <a:t>Останови друга, если он делает что-то плохое.</a:t>
            </a:r>
            <a:endParaRPr lang="ru-RU" sz="3600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дружбы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Содержимое 7" descr="дети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3143247"/>
            <a:ext cx="3357586" cy="3030005"/>
          </a:xfr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Не бояться просить прощения, если обидел друга.</a:t>
            </a:r>
          </a:p>
          <a:p>
            <a:r>
              <a:rPr lang="ru-RU" sz="3600" dirty="0" smtClean="0"/>
              <a:t>Храни доверенные тебе тайны.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229600" cy="938962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Правила дружбы</a:t>
            </a:r>
            <a:endParaRPr lang="ru-RU" sz="48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8" name="Содержимое 7" descr="дети2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429256" y="3143247"/>
            <a:ext cx="3357586" cy="3030005"/>
          </a:xfrm>
        </p:spPr>
      </p:pic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3600" dirty="0" smtClean="0"/>
              <a:t>Нужно уметь радоваться за друга.</a:t>
            </a:r>
          </a:p>
          <a:p>
            <a:r>
              <a:rPr lang="ru-RU" sz="3600" dirty="0" smtClean="0"/>
              <a:t>Уважай внутренний мир и автономию друга.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Ребята, давайте жить дружно!</a:t>
            </a:r>
            <a:endParaRPr lang="ru-RU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4" name="Содержимое 3" descr="леопольд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143240" y="1643050"/>
            <a:ext cx="3934230" cy="4714908"/>
          </a:xfrm>
        </p:spPr>
      </p:pic>
      <p:pic>
        <p:nvPicPr>
          <p:cNvPr id="7" name="druzya_barbariki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002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415</TotalTime>
  <Words>143</Words>
  <Application>Microsoft Office PowerPoint</Application>
  <PresentationFormat>Экран (4:3)</PresentationFormat>
  <Paragraphs>41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«Без друзей меня  чуть-чуть…»</vt:lpstr>
      <vt:lpstr>Что такое дружба?</vt:lpstr>
      <vt:lpstr>Мудрость народа</vt:lpstr>
      <vt:lpstr>Мудрость народа</vt:lpstr>
      <vt:lpstr>Мудрость народа</vt:lpstr>
      <vt:lpstr>Правила дружбы</vt:lpstr>
      <vt:lpstr>Правила дружбы</vt:lpstr>
      <vt:lpstr>Правила дружбы</vt:lpstr>
      <vt:lpstr>Ребята, давайте жить дружно!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«Без друзей меня  чуть-чуть…»</dc:title>
  <dc:creator>серджио</dc:creator>
  <cp:lastModifiedBy>Lenovo User</cp:lastModifiedBy>
  <cp:revision>45</cp:revision>
  <dcterms:created xsi:type="dcterms:W3CDTF">2013-03-15T15:45:38Z</dcterms:created>
  <dcterms:modified xsi:type="dcterms:W3CDTF">2013-03-20T07:53:05Z</dcterms:modified>
</cp:coreProperties>
</file>