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24FD-F4A7-4A20-8DD9-3A48141D4F8F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8E23-1EF1-4B74-84B5-86989DF9B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E23-1EF1-4B74-84B5-86989DF9B3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5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7"/>
            <a:ext cx="7702624" cy="3888432"/>
          </a:xfrm>
        </p:spPr>
        <p:txBody>
          <a:bodyPr>
            <a:normAutofit/>
          </a:bodyPr>
          <a:lstStyle/>
          <a:p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Духовно-нравственное воспитание</a:t>
            </a:r>
            <a:r>
              <a:rPr lang="en-US" sz="5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младших школьников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3240360" cy="504055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М.Ф. </a:t>
            </a:r>
            <a:r>
              <a:rPr lang="ru-RU" dirty="0" err="1" smtClean="0"/>
              <a:t>Рженичева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145708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476805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kern="0" dirty="0">
                <a:solidFill>
                  <a:schemeClr val="tx2"/>
                </a:solidFill>
                <a:latin typeface="Arial"/>
              </a:rPr>
              <a:t>Внеклассные мероприятия. Изучение родного края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16832"/>
            <a:ext cx="2922864" cy="1946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8" y="4005064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5256584" cy="42067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58417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Изучение родного края. Камышлов</a:t>
            </a:r>
            <a:r>
              <a:rPr lang="ru-RU" sz="32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32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692896" cy="201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2205147" cy="16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/>
          </a:bodyPr>
          <a:lstStyle/>
          <a:p>
            <a:r>
              <a:rPr lang="ru-RU" sz="4000" kern="0" dirty="0">
                <a:solidFill>
                  <a:schemeClr val="tx2"/>
                </a:solidFill>
                <a:latin typeface="Arial"/>
              </a:rPr>
              <a:t>Экологическая работа. Экскурсия в дендрарий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829156" cy="4362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2" y="1934887"/>
            <a:ext cx="1805187" cy="1353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" y="3584764"/>
            <a:ext cx="2000952" cy="26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997997" cy="29968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kern="0" dirty="0">
                <a:solidFill>
                  <a:schemeClr val="tx2"/>
                </a:solidFill>
                <a:latin typeface="Arial"/>
              </a:rPr>
              <a:t>Экологическая работа. Подкармливаем птиц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6" name="Picture 4" descr="1865655-9dd66f0bb6e22e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32696" cy="30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-4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5" y="2345344"/>
            <a:ext cx="5477322" cy="41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kern="0" dirty="0">
                <a:solidFill>
                  <a:schemeClr val="tx2"/>
                </a:solidFill>
                <a:latin typeface="Arial"/>
              </a:rPr>
              <a:t>Презентация малых групп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333399"/>
                </a:solidFill>
                <a:latin typeface="Arial"/>
              </a:rPr>
              <a:t>Занятия по интересам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6768752" cy="3937992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Народные игры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Театрализованные представления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Посиделки </a:t>
            </a:r>
          </a:p>
          <a:p>
            <a:endParaRPr lang="ru-RU" dirty="0"/>
          </a:p>
        </p:txBody>
      </p:sp>
      <p:pic>
        <p:nvPicPr>
          <p:cNvPr id="4" name="Picture 7" descr="i-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32448" cy="24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024336" cy="24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Актуальность темы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06489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ru-RU" sz="3200" b="1" i="1" kern="0" dirty="0" smtClean="0">
                <a:solidFill>
                  <a:srgbClr val="000000"/>
                </a:solidFill>
                <a:latin typeface="Arial"/>
              </a:rPr>
              <a:t>Необходимость </a:t>
            </a:r>
            <a:r>
              <a:rPr lang="ru-RU" sz="3200" b="1" i="1" kern="0" dirty="0">
                <a:solidFill>
                  <a:srgbClr val="000000"/>
                </a:solidFill>
                <a:latin typeface="Arial"/>
              </a:rPr>
              <a:t>возрождения традиционной системы нравственного воспитания: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Изучение отечественной культуры и истории своего народа.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Формирование гражданина и патриота России.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Воспитание духовно-нравственной личности.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2" y="5517232"/>
            <a:ext cx="762384" cy="7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558608" cy="1368151"/>
          </a:xfrm>
        </p:spPr>
        <p:txBody>
          <a:bodyPr/>
          <a:lstStyle/>
          <a:p>
            <a:r>
              <a:rPr lang="ru-RU" sz="6000" b="1" kern="0" dirty="0" smtClean="0">
                <a:solidFill>
                  <a:schemeClr val="tx2"/>
                </a:solidFill>
                <a:latin typeface="Arial"/>
              </a:rPr>
              <a:t>Цели: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4320480"/>
          </a:xfrm>
        </p:spPr>
        <p:txBody>
          <a:bodyPr>
            <a:normAutofit/>
          </a:bodyPr>
          <a:lstStyle/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Создание условий для духовно-нравственного воспитания ребенка.</a:t>
            </a:r>
          </a:p>
          <a:p>
            <a:pPr marL="342900" lvl="0" indent="-342900" algn="l" fontAlgn="base">
              <a:spcAft>
                <a:spcPct val="0"/>
              </a:spcAft>
            </a:pPr>
            <a:endParaRPr lang="ru-RU" sz="36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Формирование духовно-нравственной личности.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661248"/>
            <a:ext cx="732681" cy="6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ru-RU" sz="5400" b="1" kern="0" dirty="0" smtClean="0">
                <a:solidFill>
                  <a:schemeClr val="tx2"/>
                </a:solidFill>
                <a:latin typeface="Arial"/>
              </a:rPr>
              <a:t>Задачи: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4608512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1.Ознакомить учащихся  с системой духовных ценностей и развивать способности реализовывать их в практической деятельности.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2. Формировать у школьников ценностные ориентиры, моральные нормы и нормы человеческого общежития.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3. Способствовать приобретению опыта позитивного взаимодействия с окружающим миром, развитию коммуникативных навыков, навыков самоорганизации.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4. Формировать патриотические чувства и сознание учащихся на основе исторических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55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/>
          </a:bodyPr>
          <a:lstStyle/>
          <a:p>
            <a:r>
              <a:rPr lang="ru-RU" sz="4800" b="1" kern="0" dirty="0">
                <a:solidFill>
                  <a:schemeClr val="tx2"/>
                </a:solidFill>
                <a:latin typeface="Arial"/>
              </a:rPr>
              <a:t>План работы с детьми по теме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1740793" cy="16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ru-RU" kern="0" dirty="0">
                <a:solidFill>
                  <a:schemeClr val="tx2"/>
                </a:solidFill>
                <a:latin typeface="Arial"/>
              </a:rPr>
              <a:t>Тематические </a:t>
            </a:r>
            <a:r>
              <a:rPr lang="ru-RU" kern="0" dirty="0" smtClean="0">
                <a:solidFill>
                  <a:schemeClr val="tx2"/>
                </a:solidFill>
                <a:latin typeface="Arial"/>
              </a:rPr>
              <a:t>разделы: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040560"/>
          </a:xfrm>
        </p:spPr>
        <p:txBody>
          <a:bodyPr/>
          <a:lstStyle/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1 раздел: «Я - человек»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2 раздел: «Я и мое здоровье»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3 раздел: «Мой мир знаний»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4 раздел: «Я и Отечество»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5 раздел: «Я и моя семья»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6 раздел: «Я и природа»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7 раздел: «Мы в волшебной стране театра»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005250"/>
            <a:ext cx="792088" cy="8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chemeClr val="tx2"/>
                </a:solidFill>
                <a:latin typeface="Arial"/>
              </a:rPr>
              <a:t>Результат достигался через: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560840" cy="432048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Комбинированный урок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Кинопросмотры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Экскурсии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Изучение исторического наследия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Детские тематические утренники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Беседы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" y="5157192"/>
            <a:ext cx="95266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chemeClr val="tx2"/>
                </a:solidFill>
                <a:latin typeface="Arial"/>
              </a:rPr>
              <a:t>Результат достигался через: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3744416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Ролевая игра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Ситуативный час общения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Спортивные праздники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Тесное общение учитель – родитель - ребенок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54" y="5136909"/>
            <a:ext cx="7621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b="1" kern="0" dirty="0">
                <a:solidFill>
                  <a:schemeClr val="tx2"/>
                </a:solidFill>
                <a:latin typeface="Arial"/>
              </a:rPr>
              <a:t>Родительский лекторий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464496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Лекции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Дискуссии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Тематические беседы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Встречи с социальным педагогом</a:t>
            </a:r>
          </a:p>
          <a:p>
            <a:pPr marL="342900" lvl="0" indent="-342900" fontAlgn="base">
              <a:spcAft>
                <a:spcPct val="0"/>
              </a:spcAft>
              <a:buFontTx/>
              <a:buChar char="•"/>
            </a:pP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Книжное обозрение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8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258</Words>
  <Application>Microsoft Office PowerPoint</Application>
  <PresentationFormat>Экран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Духовно-нравственное воспитание младших школьников</vt:lpstr>
      <vt:lpstr>Презентация PowerPoint</vt:lpstr>
      <vt:lpstr>Цели:</vt:lpstr>
      <vt:lpstr>Задачи:</vt:lpstr>
      <vt:lpstr>План работы с детьми по теме</vt:lpstr>
      <vt:lpstr>Тематические разделы:</vt:lpstr>
      <vt:lpstr>Результат достигался через:</vt:lpstr>
      <vt:lpstr>Результат достигался через:</vt:lpstr>
      <vt:lpstr>Родительский лекторий</vt:lpstr>
      <vt:lpstr>Внеклассные мероприятия. Изучение родного края</vt:lpstr>
      <vt:lpstr>Изучение родного края. Камышлов </vt:lpstr>
      <vt:lpstr>Экологическая работа. Экскурсия в дендрарий</vt:lpstr>
      <vt:lpstr>Экологическая работа. Подкармливаем птиц</vt:lpstr>
      <vt:lpstr>Презентация малых групп</vt:lpstr>
      <vt:lpstr>Занятия по интересам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Мп</dc:creator>
  <cp:lastModifiedBy>Мп</cp:lastModifiedBy>
  <cp:revision>17</cp:revision>
  <dcterms:created xsi:type="dcterms:W3CDTF">2012-11-30T11:49:29Z</dcterms:created>
  <dcterms:modified xsi:type="dcterms:W3CDTF">2012-12-01T11:47:04Z</dcterms:modified>
</cp:coreProperties>
</file>