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2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9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6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6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2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3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9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4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Существует множество тайн и легенд Новокузнецка, связанных с Кузнецкой крепостью. Очень популярна легенда о том, что с территории крепости прорыт подземный ход, который ведет к левому берегу и проходит под рекой Томь.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93" y="2276872"/>
            <a:ext cx="460216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При изучении архивных документов, планов и чертежей Кузнецкой крепости - ни в одном из них не нашли упоминание о каких-либо подземных ходах.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1912292"/>
            <a:ext cx="5761219" cy="390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43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Существует множество тайн и легенд Новокузнецка, связанных с Кузнецкой крепостью. Очень популярна легенда о том, что с территории крепости прорыт подземный ход, который ведет к левому берегу и проходит под рекой Томь.</vt:lpstr>
      <vt:lpstr>При изучении архивных документов, планов и чертежей Кузнецкой крепости - ни в одном из них не нашли упоминание о каких-либо подземных ходах.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территории крепости проводятся городские мероприятия и праздники. </dc:title>
  <dc:creator>user</dc:creator>
  <cp:lastModifiedBy>user</cp:lastModifiedBy>
  <cp:revision>5</cp:revision>
  <dcterms:created xsi:type="dcterms:W3CDTF">2013-03-16T12:15:31Z</dcterms:created>
  <dcterms:modified xsi:type="dcterms:W3CDTF">2013-03-16T13:05:45Z</dcterms:modified>
</cp:coreProperties>
</file>