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9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6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2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4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786A-71C6-4937-A8D5-79C3CAE50572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FCC3-4E2F-418C-B86E-A2C6295F6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7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В центральной части крепости установлен бюст генерал-лейтенанта П.Н. Путилова, русского генерала, участника русско-турецкой войны 1877-1878 гг. и русско-японской войны 1904-1905 гг., в годы Гражданской войны начальника гарнизона Кузнецка. 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734293" cy="195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36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Большой интерес представляют экспозиции, размещенные в зданиях музея.   В нескольких залах можно увидеть карты, оружие, предметы быта, многое узнать о памятных исторических моментах из жизни крепости.</a:t>
            </a:r>
            <a:br>
              <a:rPr lang="ru-RU" sz="1800" b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1829934" cy="13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582855" cy="22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8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На территории крепости проводятся городские мероприятия и праздники.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8" y="1954973"/>
            <a:ext cx="1766774" cy="240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1939062" cy="244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257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В центральной части крепости установлен бюст генерал-лейтенанта П.Н. Путилова, русского генерала, участника русско-турецкой войны 1877-1878 гг. и русско-японской войны 1904-1905 гг., в годы Гражданской войны начальника гарнизона Кузнецка. </vt:lpstr>
      <vt:lpstr>Большой интерес представляют экспозиции, размещенные в зданиях музея.   В нескольких залах можно увидеть карты, оружие, предметы быта, многое узнать о памятных исторических моментах из жизни крепости. </vt:lpstr>
      <vt:lpstr>На территории крепости проводятся городские мероприятия и праздники.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территории крепости проводятся городские мероприятия и праздники. </dc:title>
  <dc:creator>user</dc:creator>
  <cp:lastModifiedBy>user</cp:lastModifiedBy>
  <cp:revision>6</cp:revision>
  <dcterms:created xsi:type="dcterms:W3CDTF">2013-03-16T12:15:31Z</dcterms:created>
  <dcterms:modified xsi:type="dcterms:W3CDTF">2013-03-16T13:09:18Z</dcterms:modified>
</cp:coreProperties>
</file>