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5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4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6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8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0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0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2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52B2-FC7F-4E5E-97CB-3A385DB2828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8520-0FD4-42CA-B7DB-D38EF701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1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solidFill>
                  <a:prstClr val="black"/>
                </a:solidFill>
              </a:rPr>
              <a:t>Чугунные пушки, оставленные на каменных бастионах Кузнецкой крепости, к 1927 г. были с них сброшены. В 1919 г. 2 из крепостных пушек вывезли алтайские партизаны для использования при штурме с. </a:t>
            </a:r>
            <a:r>
              <a:rPr lang="ru-RU" sz="1600" b="1" dirty="0" err="1">
                <a:solidFill>
                  <a:prstClr val="black"/>
                </a:solidFill>
              </a:rPr>
              <a:t>Тогул</a:t>
            </a:r>
            <a:r>
              <a:rPr lang="ru-RU" sz="1600" b="1" dirty="0">
                <a:solidFill>
                  <a:prstClr val="black"/>
                </a:solidFill>
              </a:rPr>
              <a:t>. Одна из них установлена у памятника партизанам в этом селе.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4268"/>
            <a:ext cx="14811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16033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3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Площадь крепости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61" y="1628800"/>
            <a:ext cx="5621337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0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55825"/>
            <a:ext cx="66262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14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Чугунные пушки, оставленные на каменных бастионах Кузнецкой крепости, к 1927 г. были с них сброшены. В 1919 г. 2 из крепостных пушек вывезли алтайские партизаны для использования при штурме с. Тогул. Одна из них установлена у памятника партизанам в этом селе. </vt:lpstr>
      <vt:lpstr>Площадь крепости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крепости </dc:title>
  <dc:creator>user</dc:creator>
  <cp:lastModifiedBy>user</cp:lastModifiedBy>
  <cp:revision>3</cp:revision>
  <dcterms:created xsi:type="dcterms:W3CDTF">2013-03-16T12:09:24Z</dcterms:created>
  <dcterms:modified xsi:type="dcterms:W3CDTF">2013-03-16T12:51:49Z</dcterms:modified>
</cp:coreProperties>
</file>