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0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7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3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8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1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2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7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4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5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5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34C0-E94C-4CD9-BCBD-B285E67FB48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97D8E-D6DA-4D09-98A8-EC7D8EF71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3"/>
            <a:ext cx="8229600" cy="878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Строительные работы на Кузнецкой крепости.  </a:t>
            </a: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35" y="1772831"/>
            <a:ext cx="2813548" cy="196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88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Казарма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7" y="1556806"/>
            <a:ext cx="1423540" cy="161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12" y="2348889"/>
            <a:ext cx="1405250" cy="187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69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2" y="1209684"/>
            <a:ext cx="3051313" cy="222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91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Строительные работы на Кузнецкой крепости.    </vt:lpstr>
      <vt:lpstr>Казарма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Строительные работы на Кузнецкой крепости.    </dc:title>
  <dc:creator>user</dc:creator>
  <cp:lastModifiedBy>user</cp:lastModifiedBy>
  <cp:revision>5</cp:revision>
  <dcterms:created xsi:type="dcterms:W3CDTF">2013-03-16T12:04:21Z</dcterms:created>
  <dcterms:modified xsi:type="dcterms:W3CDTF">2013-03-16T12:44:12Z</dcterms:modified>
</cp:coreProperties>
</file>