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3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5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2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8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2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2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0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4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461D-97EF-4893-B4B7-18F602D7BF11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6BEE-B038-4303-BBBD-D65E56F77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8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28" y="1552586"/>
            <a:ext cx="2337512" cy="17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6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54" y="1066824"/>
            <a:ext cx="3103133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0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66" y="1252543"/>
            <a:ext cx="2926334" cy="21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9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8" y="1124754"/>
            <a:ext cx="2100254" cy="12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35" y="1771655"/>
            <a:ext cx="1399154" cy="19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54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2013-03-16T12:00:10Z</dcterms:created>
  <dcterms:modified xsi:type="dcterms:W3CDTF">2013-03-16T12:36:10Z</dcterms:modified>
</cp:coreProperties>
</file>