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995B8-7C3D-4C65-AD8A-4F2CEA1422D4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018E2-665C-4627-9078-CF22AD1F5A1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A960BE-D70E-4C44-B31F-E23AC77207E0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1DCADE-AC9E-48F0-8970-4202497F39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A960BE-D70E-4C44-B31F-E23AC77207E0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1DCADE-AC9E-48F0-8970-4202497F3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A960BE-D70E-4C44-B31F-E23AC77207E0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1DCADE-AC9E-48F0-8970-4202497F3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A960BE-D70E-4C44-B31F-E23AC77207E0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1DCADE-AC9E-48F0-8970-4202497F3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A960BE-D70E-4C44-B31F-E23AC77207E0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1DCADE-AC9E-48F0-8970-4202497F39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A960BE-D70E-4C44-B31F-E23AC77207E0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1DCADE-AC9E-48F0-8970-4202497F3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A960BE-D70E-4C44-B31F-E23AC77207E0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1DCADE-AC9E-48F0-8970-4202497F3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A960BE-D70E-4C44-B31F-E23AC77207E0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1DCADE-AC9E-48F0-8970-4202497F3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A960BE-D70E-4C44-B31F-E23AC77207E0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1DCADE-AC9E-48F0-8970-4202497F39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A960BE-D70E-4C44-B31F-E23AC77207E0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1DCADE-AC9E-48F0-8970-4202497F3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A960BE-D70E-4C44-B31F-E23AC77207E0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1DCADE-AC9E-48F0-8970-4202497F39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DA960BE-D70E-4C44-B31F-E23AC77207E0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A1DCADE-AC9E-48F0-8970-4202497F39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4497862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b="1" dirty="0" smtClean="0"/>
              <a:t>Краткосрочный творческий </a:t>
            </a:r>
            <a:r>
              <a:rPr lang="ru-RU" b="1" dirty="0" smtClean="0"/>
              <a:t>проект </a:t>
            </a:r>
            <a:r>
              <a:rPr lang="ru-RU" b="1" dirty="0" smtClean="0"/>
              <a:t>учащихся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4 </a:t>
            </a:r>
            <a:r>
              <a:rPr lang="ru-RU" b="1" dirty="0" smtClean="0"/>
              <a:t>класса «А»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ГБОУ СОШ № 49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«Зимнее окно».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214414" y="6215082"/>
            <a:ext cx="3027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Автор: учитель Благова Н.А.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08006c44ccc24a7037bdae7260b734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857628"/>
            <a:ext cx="3864767" cy="25765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6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14290"/>
            <a:ext cx="2714644" cy="18141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IMG_068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0"/>
            <a:ext cx="2500330" cy="16709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IMG_068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4357694"/>
            <a:ext cx="3483298" cy="23278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MG_068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7884" y="4572008"/>
            <a:ext cx="3126108" cy="20891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IMG_068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1802" y="1928802"/>
            <a:ext cx="3411860" cy="22800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6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428604"/>
            <a:ext cx="4000528" cy="26734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IMG_068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214290"/>
            <a:ext cx="2434757" cy="36433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IMG_068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0" y="4071942"/>
            <a:ext cx="3786214" cy="25302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MG_068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48" y="3357562"/>
            <a:ext cx="2232340" cy="33404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0100" y="785794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71472" y="1000108"/>
            <a:ext cx="8072462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Тип проекта: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Творческий, краткосрочный, групповой.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Украшение классной комнаты, развитие творческих способностей, развитие умения работать в группе.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Учить создавать коллективную композицию из вырезанных фигурок детей на зимней прогулке.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Показать возможность создания  снеговиков и снежного пространства из ваты.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Расширять представления детей о способах создания пластичных образов.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Учить самостоятельно, выбирать и грамотно сочетать разные изобразительные техники при создании одной поделки.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Развивать восприятие объемных форм.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Вызвать желание создать макет зимнего пейзажа.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Создание настроения ожидания праздника и каникул, выражение идей проведения каникул посредством создания макета.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571480"/>
            <a:ext cx="850109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Состав проектной группы: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руководитель проекта – учитель;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три группы учащихся.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Обеспечение проектной деятельности: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Материально - техническое: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Инструменты и материалы для изобразительной деятельности (бумага, вата, клей ПВА, гуашь, цветная бумага, нитки).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Картон, прозрачный скотч, клей ПВА – для создания моделей детей.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Проволока – для создания построек участка.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Бумажные салфетки – для снежинок.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Вата – для макета зимнего участка.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Пластилин, тесто – для создания фигурок детей и животных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57158" y="3643314"/>
            <a:ext cx="828677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Предполагаемые продукты проекта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Внешние: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Создание макета «Зимняя прогулка», для оформления класса.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Внутренние: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Активизация творческого мышления школьников в процессе создания рассказов и организации сюжетных игр в макете.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2"/>
            <a:ext cx="8590621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Подготовительный этап: 2 дня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Определение темы проекта и макета создания зимнего окна. Формулировка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цели </a:t>
            </a:r>
            <a:r>
              <a:rPr lang="ru-RU" b="1" dirty="0">
                <a:solidFill>
                  <a:srgbClr val="FF0000"/>
                </a:solidFill>
              </a:rPr>
              <a:t>и задач проекта. Формирование творческой  группы. Распределение прав и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обязанностей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</a:p>
          <a:p>
            <a:r>
              <a:rPr lang="ru-RU" b="1" dirty="0">
                <a:solidFill>
                  <a:srgbClr val="FFFF00"/>
                </a:solidFill>
              </a:rPr>
              <a:t>Основной этап: 7 дней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Подбор иллюстраций детей на зимней прогулке. Подбор фотографий детей.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Изготовление </a:t>
            </a:r>
            <a:r>
              <a:rPr lang="ru-RU" b="1" dirty="0">
                <a:solidFill>
                  <a:srgbClr val="FF0000"/>
                </a:solidFill>
              </a:rPr>
              <a:t>моделей детей из картона и пластилина. </a:t>
            </a:r>
          </a:p>
          <a:p>
            <a:r>
              <a:rPr lang="ru-RU" b="1" dirty="0">
                <a:solidFill>
                  <a:srgbClr val="FF0000"/>
                </a:solidFill>
              </a:rPr>
              <a:t> Заключительный этап: 1 день Презентация макета для членов жюри конкурса. </a:t>
            </a:r>
          </a:p>
          <a:p>
            <a:r>
              <a:rPr lang="ru-RU" b="1" dirty="0">
                <a:solidFill>
                  <a:srgbClr val="FFFF00"/>
                </a:solidFill>
              </a:rPr>
              <a:t>Описание создания макета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Макет и изготовлен  учениками 4 класса. На подоконнике оформлена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композиция </a:t>
            </a:r>
            <a:r>
              <a:rPr lang="ru-RU" b="1" dirty="0">
                <a:solidFill>
                  <a:srgbClr val="FF0000"/>
                </a:solidFill>
              </a:rPr>
              <a:t>зимнего пейзажа. Для изготовления макета потребуется,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вата </a:t>
            </a:r>
            <a:r>
              <a:rPr lang="ru-RU" b="1" dirty="0">
                <a:solidFill>
                  <a:srgbClr val="FF0000"/>
                </a:solidFill>
              </a:rPr>
              <a:t>–  снег: проволока – для качелей и построек на участке; картон,  и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иллюстрации </a:t>
            </a:r>
            <a:r>
              <a:rPr lang="ru-RU" b="1" dirty="0">
                <a:solidFill>
                  <a:srgbClr val="FF0000"/>
                </a:solidFill>
              </a:rPr>
              <a:t>детей на прогулке в зимний период года. Используется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различный </a:t>
            </a:r>
            <a:r>
              <a:rPr lang="ru-RU" b="1" dirty="0">
                <a:solidFill>
                  <a:srgbClr val="FF0000"/>
                </a:solidFill>
              </a:rPr>
              <a:t>подручный материал. Допускается использование готовых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форм</a:t>
            </a:r>
            <a:r>
              <a:rPr lang="ru-RU" b="1" dirty="0">
                <a:solidFill>
                  <a:srgbClr val="FF0000"/>
                </a:solidFill>
              </a:rPr>
              <a:t>( ёлки).</a:t>
            </a:r>
          </a:p>
          <a:p>
            <a:r>
              <a:rPr lang="ru-RU" b="1" dirty="0">
                <a:solidFill>
                  <a:srgbClr val="FFFF00"/>
                </a:solidFill>
              </a:rPr>
              <a:t>Представление макета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Снег зимний белый и пушистый. Снег зимний волшебный и искристый.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Скоро </a:t>
            </a:r>
            <a:r>
              <a:rPr lang="ru-RU" b="1" dirty="0">
                <a:solidFill>
                  <a:srgbClr val="FF0000"/>
                </a:solidFill>
              </a:rPr>
              <a:t>зимние каникулы, страна вся будет отдыхать. Веселою гурьбою дети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выбегут </a:t>
            </a:r>
            <a:r>
              <a:rPr lang="ru-RU" b="1" dirty="0">
                <a:solidFill>
                  <a:srgbClr val="FF0000"/>
                </a:solidFill>
              </a:rPr>
              <a:t>гулять.  Дети катаются с горок, на коньках. Ёлки наряжены к празднику. 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Всем </a:t>
            </a:r>
            <a:r>
              <a:rPr lang="ru-RU" b="1" dirty="0">
                <a:solidFill>
                  <a:srgbClr val="FF0000"/>
                </a:solidFill>
              </a:rPr>
              <a:t>весело, радостно.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6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4572032" cy="30554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IMG_06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3429000"/>
            <a:ext cx="4769182" cy="31871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MG_062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3786190"/>
            <a:ext cx="3445766" cy="23027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5072066" y="1643050"/>
            <a:ext cx="2571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группа</a:t>
            </a:r>
            <a:endParaRPr lang="ru-RU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2643182"/>
            <a:ext cx="4590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Сюжет: зимние игры детей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6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357298"/>
            <a:ext cx="2746017" cy="41090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IMG_06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571480"/>
            <a:ext cx="3840488" cy="25665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IMG_062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934" y="3714752"/>
            <a:ext cx="3929090" cy="26257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6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57166"/>
            <a:ext cx="4269116" cy="28529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IMG_067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714752"/>
            <a:ext cx="4340554" cy="2900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5357818" y="1142984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 группа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067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8672" y="2786058"/>
            <a:ext cx="3983882" cy="2662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4492214" y="1857364"/>
            <a:ext cx="4651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Сюжет: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казочный домик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67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929066"/>
            <a:ext cx="4000528" cy="26734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IMG_067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857628"/>
            <a:ext cx="4126240" cy="27574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IMG_067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9439" y="214290"/>
            <a:ext cx="5024214" cy="33575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67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85728"/>
            <a:ext cx="4286280" cy="28644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IMG_067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030" y="571480"/>
            <a:ext cx="3805027" cy="25428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IMG_069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429000"/>
            <a:ext cx="4786346" cy="31986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5357818" y="4143380"/>
            <a:ext cx="2439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 группа</a:t>
            </a:r>
            <a:endParaRPr lang="ru-RU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55124" y="5715016"/>
            <a:ext cx="4088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Сюжет: зимние развлечения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75</TotalTime>
  <Words>281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Краткосрочный творческий проект учащихся  4 класса «А» ГБОУ СОШ № 49 «Зимнее окно».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Краткосрочный творческий проект учащихся  4 класса «А» ГБОУ СОШ № 49 «Зимнее окно».   </dc:title>
  <dc:creator>Admin</dc:creator>
  <cp:lastModifiedBy>Admin</cp:lastModifiedBy>
  <cp:revision>9</cp:revision>
  <dcterms:created xsi:type="dcterms:W3CDTF">2012-12-08T13:52:34Z</dcterms:created>
  <dcterms:modified xsi:type="dcterms:W3CDTF">2012-12-08T15:08:10Z</dcterms:modified>
</cp:coreProperties>
</file>