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F36FB-5A21-4FDC-9CE3-EA3C4B518B63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2F86F-51C1-460D-8DA4-8D6B17F42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5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Проектная деятельность.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2F86F-51C1-460D-8DA4-8D6B17F42D4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49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990B-CC09-4D53-B7C2-A67504AF3E43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FFDF-3460-41FB-8EB0-7B3C350A4C3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990B-CC09-4D53-B7C2-A67504AF3E43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FFDF-3460-41FB-8EB0-7B3C350A4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990B-CC09-4D53-B7C2-A67504AF3E43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FFDF-3460-41FB-8EB0-7B3C350A4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990B-CC09-4D53-B7C2-A67504AF3E43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FFDF-3460-41FB-8EB0-7B3C350A4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990B-CC09-4D53-B7C2-A67504AF3E43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FFDF-3460-41FB-8EB0-7B3C350A4C3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990B-CC09-4D53-B7C2-A67504AF3E43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FFDF-3460-41FB-8EB0-7B3C350A4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990B-CC09-4D53-B7C2-A67504AF3E43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FFDF-3460-41FB-8EB0-7B3C350A4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990B-CC09-4D53-B7C2-A67504AF3E43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FFDF-3460-41FB-8EB0-7B3C350A4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990B-CC09-4D53-B7C2-A67504AF3E43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FFDF-3460-41FB-8EB0-7B3C350A4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990B-CC09-4D53-B7C2-A67504AF3E43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FFDF-3460-41FB-8EB0-7B3C350A4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990B-CC09-4D53-B7C2-A67504AF3E43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CFFFDF-3460-41FB-8EB0-7B3C350A4C3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B5990B-CC09-4D53-B7C2-A67504AF3E43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CFFFDF-3460-41FB-8EB0-7B3C350A4C3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2435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</a:t>
            </a:r>
            <a:br>
              <a:rPr lang="ru-RU" dirty="0" smtClean="0"/>
            </a:br>
            <a:r>
              <a:rPr lang="ru-RU" dirty="0" smtClean="0"/>
              <a:t>«Цветы из глины»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Составила учитель начальных классов Калимуллина Р.Р.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Юхмачинская</a:t>
            </a:r>
            <a:r>
              <a:rPr lang="ru-RU" dirty="0" smtClean="0"/>
              <a:t> СОШ»</a:t>
            </a:r>
          </a:p>
          <a:p>
            <a:r>
              <a:rPr lang="ru-RU" dirty="0" err="1" smtClean="0"/>
              <a:t>Алькеевского</a:t>
            </a:r>
            <a:r>
              <a:rPr lang="ru-RU" dirty="0" smtClean="0"/>
              <a:t> района РТ</a:t>
            </a:r>
            <a:endParaRPr lang="ru-RU" dirty="0"/>
          </a:p>
        </p:txBody>
      </p:sp>
      <p:pic>
        <p:nvPicPr>
          <p:cNvPr id="1026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24482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nt"/>
          <p:cNvSpPr>
            <a:spLocks noEditPoints="1" noChangeArrowheads="1"/>
          </p:cNvSpPr>
          <p:nvPr/>
        </p:nvSpPr>
        <p:spPr bwMode="auto">
          <a:xfrm>
            <a:off x="5960359" y="4797152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4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Спасибо за внимание!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69011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637" y="692696"/>
            <a:ext cx="7772400" cy="1368152"/>
          </a:xfrm>
        </p:spPr>
        <p:txBody>
          <a:bodyPr/>
          <a:lstStyle/>
          <a:p>
            <a:r>
              <a:rPr lang="ru-RU" sz="2400" dirty="0" smtClean="0">
                <a:solidFill>
                  <a:srgbClr val="FFFF00"/>
                </a:solidFill>
              </a:rPr>
              <a:t>Голубая глина-очень пластичный материал для лепки различных изделий . В старину на Руси из голубой глины изготавливались :посуда , игрушки , сувениры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204864"/>
            <a:ext cx="7772400" cy="35283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 лепке фигурок из глины нужно соблюдать несложные правила:</a:t>
            </a:r>
          </a:p>
          <a:p>
            <a:r>
              <a:rPr lang="ru-RU" dirty="0" smtClean="0"/>
              <a:t>1.Желательно лепить из целого куска . Лучше «вытягивать»</a:t>
            </a:r>
          </a:p>
          <a:p>
            <a:r>
              <a:rPr lang="ru-RU" dirty="0"/>
              <a:t>ч</a:t>
            </a:r>
            <a:r>
              <a:rPr lang="ru-RU" dirty="0" smtClean="0"/>
              <a:t>асти фигуры из большого куска глины.</a:t>
            </a:r>
          </a:p>
          <a:p>
            <a:r>
              <a:rPr lang="ru-RU" dirty="0" smtClean="0"/>
              <a:t>2.Глина не должна быть слишком мокрой , она не </a:t>
            </a:r>
          </a:p>
          <a:p>
            <a:r>
              <a:rPr lang="ru-RU" dirty="0" smtClean="0"/>
              <a:t>подходит для лепки.</a:t>
            </a:r>
          </a:p>
          <a:p>
            <a:r>
              <a:rPr lang="ru-RU" dirty="0" smtClean="0"/>
              <a:t>3.Части изделия соединять намоченной рукой.</a:t>
            </a:r>
          </a:p>
          <a:p>
            <a:r>
              <a:rPr lang="ru-RU" dirty="0" smtClean="0"/>
              <a:t>4 Законченное изделие «погладить» намоченными </a:t>
            </a:r>
          </a:p>
          <a:p>
            <a:r>
              <a:rPr lang="ru-RU" dirty="0" smtClean="0"/>
              <a:t> пальцами.</a:t>
            </a:r>
          </a:p>
          <a:p>
            <a:r>
              <a:rPr lang="ru-RU" sz="3900" dirty="0" smtClean="0">
                <a:solidFill>
                  <a:srgbClr val="FFFF00"/>
                </a:solidFill>
              </a:rPr>
              <a:t>Правила лепки из глины</a:t>
            </a:r>
          </a:p>
          <a:p>
            <a:endParaRPr lang="ru-RU" sz="39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645024"/>
            <a:ext cx="165618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144242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Последовательность выполнения </a:t>
            </a:r>
            <a:br>
              <a:rPr lang="ru-RU" sz="3100" dirty="0" smtClean="0"/>
            </a:br>
            <a:r>
              <a:rPr lang="ru-RU" sz="3100" dirty="0" smtClean="0"/>
              <a:t>цветка из глины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3600" dirty="0" smtClean="0"/>
              <a:t>1.Скатаем «шарики»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6578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18648" cy="610392"/>
          </a:xfrm>
        </p:spPr>
        <p:txBody>
          <a:bodyPr/>
          <a:lstStyle/>
          <a:p>
            <a:r>
              <a:rPr lang="ru-RU" sz="2400" dirty="0" smtClean="0"/>
              <a:t>Каждый лепесток заворачиваем друг за другом.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/>
              <a:t> Меньший лепесток заворачиваем  во внутрь.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045494"/>
            <a:ext cx="5111750" cy="3833812"/>
          </a:xfrm>
          <a:solidFill>
            <a:schemeClr val="accent3">
              <a:lumMod val="60000"/>
              <a:lumOff val="40000"/>
            </a:schemeClr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2448273" cy="27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480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Из лепестков собираем розу.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988840"/>
            <a:ext cx="3456384" cy="659352"/>
          </a:xfrm>
        </p:spPr>
        <p:txBody>
          <a:bodyPr/>
          <a:lstStyle/>
          <a:p>
            <a:r>
              <a:rPr lang="ru-RU" sz="2000" dirty="0" smtClean="0"/>
              <a:t>Сушим изделие в обычных условиях при комнатной температуре.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60032" y="1859757"/>
            <a:ext cx="3826768" cy="65484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Незаконченное изделие нужно обернуть в полиэтиленовый пакет.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2786"/>
            <a:ext cx="4040188" cy="3030141"/>
          </a:xfrm>
          <a:solidFill>
            <a:srgbClr val="00B0F0"/>
          </a:solidFill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22191"/>
            <a:ext cx="4041775" cy="3031331"/>
          </a:xfr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9261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Перед покраской нужно покрыть грунтом.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5334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Раскрашивать нужно акриловыми  красками , затем покрыть лаком .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1713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первые работы.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Детские работы .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00361"/>
            <a:ext cx="4038600" cy="267491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52936"/>
            <a:ext cx="3384376" cy="266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работы из глины.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00361"/>
            <a:ext cx="3456384" cy="26749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800361"/>
            <a:ext cx="3456384" cy="2674916"/>
          </a:xfrm>
        </p:spPr>
      </p:pic>
    </p:spTree>
    <p:extLst>
      <p:ext uri="{BB962C8B-B14F-4D97-AF65-F5344CB8AC3E}">
        <p14:creationId xmlns:p14="http://schemas.microsoft.com/office/powerpoint/2010/main" val="10899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</TotalTime>
  <Words>172</Words>
  <Application>Microsoft Office PowerPoint</Application>
  <PresentationFormat>Экран (4:3)</PresentationFormat>
  <Paragraphs>28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 «Цветы из глины» </vt:lpstr>
      <vt:lpstr>Голубая глина-очень пластичный материал для лепки различных изделий . В старину на Руси из голубой глины изготавливались :посуда , игрушки , сувениры.</vt:lpstr>
      <vt:lpstr> Последовательность выполнения  цветка из глины. 1.Скатаем «шарики»</vt:lpstr>
      <vt:lpstr>Каждый лепесток заворачиваем друг за другом.</vt:lpstr>
      <vt:lpstr>Из лепестков собираем розу.</vt:lpstr>
      <vt:lpstr>Перед покраской нужно покрыть грунтом.</vt:lpstr>
      <vt:lpstr>Раскрашивать нужно акриловыми  красками , затем покрыть лаком .</vt:lpstr>
      <vt:lpstr>Наши первые работы.</vt:lpstr>
      <vt:lpstr>Наши работы из глины.</vt:lpstr>
      <vt:lpstr>       Спасибо за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Роза</dc:creator>
  <cp:lastModifiedBy>Роза</cp:lastModifiedBy>
  <cp:revision>21</cp:revision>
  <dcterms:created xsi:type="dcterms:W3CDTF">2013-02-14T13:10:26Z</dcterms:created>
  <dcterms:modified xsi:type="dcterms:W3CDTF">2013-02-26T05:29:53Z</dcterms:modified>
</cp:coreProperties>
</file>