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0"/>
  </p:notesMasterIdLst>
  <p:sldIdLst>
    <p:sldId id="256" r:id="rId2"/>
    <p:sldId id="290" r:id="rId3"/>
    <p:sldId id="291" r:id="rId4"/>
    <p:sldId id="303" r:id="rId5"/>
    <p:sldId id="302" r:id="rId6"/>
    <p:sldId id="281" r:id="rId7"/>
    <p:sldId id="282" r:id="rId8"/>
    <p:sldId id="283" r:id="rId9"/>
    <p:sldId id="284" r:id="rId10"/>
    <p:sldId id="258" r:id="rId11"/>
    <p:sldId id="306" r:id="rId12"/>
    <p:sldId id="307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9900"/>
    <a:srgbClr val="0000FF"/>
    <a:srgbClr val="660066"/>
    <a:srgbClr val="996633"/>
    <a:srgbClr val="3399FF"/>
    <a:srgbClr val="99FFCC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 varScale="1">
        <p:scale>
          <a:sx n="77" d="100"/>
          <a:sy n="7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D02CAE-6ED5-43FD-AC62-DF75AE212DFD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A2822C-E0B3-4107-A90A-1D935429EF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86A8C4-0C72-437D-8419-10F60ADB01EA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9AAF68-6244-41C0-866A-CF74B50CA4A0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16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32056-5B91-4AD1-B421-62658373951E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17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F13084-BBD2-4874-A3CF-54AFCA1BC3B5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18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B6025-2942-4DC6-9DD0-A06C6E70A67F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6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871E9-3754-4E7D-82AA-BA06982DD3E6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7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4D96F9-C2CE-46BC-9BE9-43D8EEFF4DF0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8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177A9-86ED-473A-AB79-158606497EA3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9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9D63C-25FE-4D37-8263-17247AA23766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10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D0AF2F-B160-4DE1-A787-781819BBBA51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13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C4BA22-AE6E-455F-9179-FD87B871A805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14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03A07-7798-48AD-AD7C-4F32F3461D5D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15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1"/>
            <a:ext cx="1951200" cy="56439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1" y="580381"/>
            <a:ext cx="5718240" cy="5643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1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9900">
                <a:alpha val="57000"/>
              </a:srgbClr>
            </a:gs>
            <a:gs pos="50000">
              <a:srgbClr val="006600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445375" y="6781800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8107363" y="6781800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1720826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135552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2550278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2965004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90525" indent="-293688" algn="l" defTabSz="406400" rtl="0" fontAlgn="base">
        <a:spcBef>
          <a:spcPct val="0"/>
        </a:spcBef>
        <a:spcAft>
          <a:spcPts val="1288"/>
        </a:spcAft>
        <a:buClr>
          <a:srgbClr val="FFFF00"/>
        </a:buClr>
        <a:buSzPct val="45000"/>
        <a:buFont typeface="Wingdings" pitchFamily="2" charset="2"/>
        <a:buChar char="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82638" indent="-260350" algn="l" defTabSz="406400" rtl="0" fontAlgn="base"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74750" indent="-195263" algn="l" defTabSz="406400" rtl="0" fontAlgn="base"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565275" indent="-195263" algn="l" defTabSz="406400" rtl="0" fontAlgn="base"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charset="2"/>
        <a:buChar char="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957388" indent="-195263" algn="l" defTabSz="406400" rtl="0" fontAlgn="base"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373155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787881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202607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617333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2844" y="1285860"/>
            <a:ext cx="9001156" cy="150019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«МЫ – РОССИЯНЕ!»</a:t>
            </a:r>
            <a:endParaRPr lang="ru-RU" sz="48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  <p:pic>
        <p:nvPicPr>
          <p:cNvPr id="4" name="Рисунок 3" descr="russia1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00240"/>
            <a:ext cx="8429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LAG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29652" y="142852"/>
            <a:ext cx="428631" cy="357190"/>
          </a:xfrm>
          <a:prstGeom prst="rect">
            <a:avLst/>
          </a:prstGeom>
        </p:spPr>
      </p:pic>
      <p:pic>
        <p:nvPicPr>
          <p:cNvPr id="7" name="Рисунок 6" descr="FLAG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5720" y="142852"/>
            <a:ext cx="428631" cy="357190"/>
          </a:xfrm>
          <a:prstGeom prst="rect">
            <a:avLst/>
          </a:prstGeom>
        </p:spPr>
      </p:pic>
      <p:pic>
        <p:nvPicPr>
          <p:cNvPr id="10" name="Рисунок 9" descr="gif-Cossack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1785926"/>
            <a:ext cx="146685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600200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156" name="Picture 12" descr="-Panorama_of_Moscow_Kreml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554"/>
            <a:ext cx="91440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000100" y="142852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III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«РОССИЯ В ЗАГАДКАХ!»</a:t>
            </a:r>
            <a:endParaRPr lang="ru-RU" sz="48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Святой Софии купола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Отсюда путнику светили,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Славян столица здесь была,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Впервые русских здесь крестили. </a:t>
            </a:r>
          </a:p>
          <a:p>
            <a:endParaRPr lang="ru-RU" sz="3200" b="1" i="1" dirty="0">
              <a:ln>
                <a:solidFill>
                  <a:schemeClr val="bg2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5" name="Рисунок 4" descr="goldengat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8786874" cy="65008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16" y="5929330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 Киев</a:t>
            </a:r>
            <a:endParaRPr lang="ru-RU" sz="4000" b="1" i="1" dirty="0">
              <a:ln>
                <a:solidFill>
                  <a:schemeClr val="bg2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b774982b49c9413dd662de85038e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42852"/>
            <a:ext cx="8778240" cy="6583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428604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Град, что строил Долгорукий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Посреди глухих лесов,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Вознесли любовно внуки</a:t>
            </a:r>
            <a:b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sz="32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Выше прочих городов.</a:t>
            </a:r>
            <a:endParaRPr lang="ru-RU" sz="3200" b="1" i="1" dirty="0">
              <a:ln>
                <a:solidFill>
                  <a:schemeClr val="bg2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592933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 Москва</a:t>
            </a:r>
            <a:endParaRPr lang="ru-RU" sz="4000" b="1" i="1" dirty="0">
              <a:ln>
                <a:solidFill>
                  <a:schemeClr val="bg2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na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214290"/>
            <a:ext cx="8690458" cy="651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5720" y="428604"/>
            <a:ext cx="79015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У тебя, краса-река, 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женское обличье,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Даже имя у тебя женское,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 девичье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23247" y="6150114"/>
            <a:ext cx="32207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река ЛЕНА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va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785794"/>
            <a:ext cx="91694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Средь петербургских берегов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 гранит она зажата,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Меж разводных течет мостов.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Что за река, ребята?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86446" y="6000768"/>
            <a:ext cx="32207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Bookman Old Style" pitchFamily="18" charset="0"/>
              </a:rPr>
              <a:t>река НЕВА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molens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63578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Порог Москвы – 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 Россию двери;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Тут русские дрались,</a:t>
            </a:r>
          </a:p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 как звери.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43570" y="5929330"/>
            <a:ext cx="3315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г.Смоленск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ula_cathedra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68852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Древнерусский город –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До сих пор он молод.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Оружейный там завод,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И молва давно идет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О пряниках печатных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И самоварах знатных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786578" y="6000768"/>
            <a:ext cx="2198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 ТУЛА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ter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14348" y="285728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14942" y="5929330"/>
            <a:ext cx="375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 w="10541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 Петербург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00105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На берегу пустынных волн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Стоял он, дум великих полон,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И вдаль глядел… И думал он: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Отсель грозить мы будем шведу,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Здесь будет город заложён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Назло надменному соседу.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Природой здесь нам суждено</a:t>
            </a:r>
            <a:b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i="1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В Европу прорубить окно.</a:t>
            </a:r>
            <a:endParaRPr lang="ru-RU" sz="3200" b="1" i="1" dirty="0" smtClean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Kremlin_Qazans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82125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Я – город старинный,</a:t>
            </a:r>
          </a:p>
          <a:p>
            <a:pPr algn="ctr"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Стою над Казанкою дивной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43636" y="6000768"/>
            <a:ext cx="2791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г. Казань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img_330_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58" y="142852"/>
            <a:ext cx="8220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ln w="10541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714356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Она багряный листопад, 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снова синь,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снова сад,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А в нем, пленительный и долгий,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Шального соловья раскат.</a:t>
            </a:r>
          </a:p>
          <a:p>
            <a:endParaRPr lang="ru-RU" sz="2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49292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Россия – радуга и синь,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Степная сизая полынь,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Полей разлет, 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снег,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лед,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хоровод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Берез, взметнувшихся над Волгой.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СЕРГИЕВ ПАСАД ТРОИЦКО СЕРГИЕВСКАЯ ЛАВР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0"/>
            <a:ext cx="42862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Россия – 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Ясная роса,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Косого ливня полоса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запах медуниц от луга,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Глаза ребенка,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Сердце друга,</a:t>
            </a:r>
          </a:p>
          <a:p>
            <a:r>
              <a:rPr lang="ru-RU" sz="2400" b="1" smtClean="0">
                <a:solidFill>
                  <a:schemeClr val="bg2"/>
                </a:solidFill>
                <a:latin typeface="Monotype Corsiva" pitchFamily="66" charset="0"/>
              </a:rPr>
              <a:t>Вечерних  росстаней </a:t>
            </a:r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печаль.</a:t>
            </a:r>
          </a:p>
          <a:p>
            <a:pPr algn="ctr">
              <a:defRPr/>
            </a:pPr>
            <a:endParaRPr lang="ru-RU" sz="4800" b="1" dirty="0">
              <a:ln w="10541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357166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И распахнувшаяся даль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От Селигера до Байкала.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Все, все она в себя впитала!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Россия – все, чем я живу,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К чему во сне и наяву</a:t>
            </a:r>
          </a:p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Душа стремиться не устала.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" y="1857364"/>
            <a:ext cx="9144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I</a:t>
            </a:r>
            <a:r>
              <a:rPr lang="ru-RU" sz="36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тур</a:t>
            </a:r>
          </a:p>
          <a:p>
            <a:pPr algn="ctr">
              <a:defRPr/>
            </a:pPr>
            <a:r>
              <a:rPr lang="ru-RU" sz="36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«Государственная символика Российской федерации».</a:t>
            </a:r>
            <a:endParaRPr lang="ru-RU" sz="36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  <p:pic>
        <p:nvPicPr>
          <p:cNvPr id="3" name="Рисунок 2" descr="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4286256"/>
            <a:ext cx="7005664" cy="203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if-Kremlin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44" y="357166"/>
            <a:ext cx="150019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lag3.gif"/>
          <p:cNvPicPr>
            <a:picLocks noChangeAspect="1"/>
          </p:cNvPicPr>
          <p:nvPr/>
        </p:nvPicPr>
        <p:blipFill>
          <a:blip r:embed="rId2" cstate="screen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44" y="357166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Объясните, что такое гимн?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 bwMode="auto">
          <a:xfrm>
            <a:off x="4357686" y="142852"/>
            <a:ext cx="2714644" cy="714380"/>
          </a:xfrm>
          <a:prstGeom prst="flowChartPunchedTap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Торжественная песня.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57422" y="1214422"/>
            <a:ext cx="6786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Когда прозвучал впервые Государственный гимн СССР?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 bwMode="auto">
          <a:xfrm>
            <a:off x="285720" y="1071546"/>
            <a:ext cx="2000264" cy="71438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ru-RU" dirty="0" smtClean="0">
                <a:solidFill>
                  <a:schemeClr val="bg2"/>
                </a:solidFill>
              </a:rPr>
              <a:t> 1 января 1944 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7" name="Блок-схема: перфолента 6"/>
          <p:cNvSpPr/>
          <p:nvPr/>
        </p:nvSpPr>
        <p:spPr bwMode="auto">
          <a:xfrm>
            <a:off x="6715140" y="1643050"/>
            <a:ext cx="2000264" cy="71438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С.В.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Михалков.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857364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Кто написал слова к новой редакции текста, который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сейчас является официальным гимном России?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86182" y="2714620"/>
            <a:ext cx="5357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Назовите правильное расположение цветов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нашего флага, начиная с нижней полосы.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 bwMode="auto">
          <a:xfrm>
            <a:off x="142844" y="2643182"/>
            <a:ext cx="3571900" cy="71438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Красный, синий,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белый.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786190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Что обозначает каждый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цвет на флаге?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 bwMode="auto">
          <a:xfrm>
            <a:off x="3000332" y="3500438"/>
            <a:ext cx="5857948" cy="1000132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Красный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– мужество, любовь.  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иний – вечность, честность. Б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елый – свобода, откровенность.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43504" y="492919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Что такое герб?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 bwMode="auto">
          <a:xfrm>
            <a:off x="285720" y="4786322"/>
            <a:ext cx="4214810" cy="714380"/>
          </a:xfrm>
          <a:prstGeom prst="flowChartPunchedTap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Отличительный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знак государства.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5715016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На герб какой эпохи более всего походит герб России?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 bwMode="auto">
          <a:xfrm>
            <a:off x="4929190" y="6072206"/>
            <a:ext cx="4000528" cy="642966"/>
          </a:xfrm>
          <a:prstGeom prst="flowChartPunchedTap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герб петровских времён.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14282" y="2214554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Россия – сама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большая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по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площади страна мира.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Какова ее площадь?</a:t>
            </a:r>
          </a:p>
          <a:p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643306" y="2571744"/>
            <a:ext cx="235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17,1 млн.кв.км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285720" y="3643314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Наша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страна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имеет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самое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большое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в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мире число соседей.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Сколько же их?</a:t>
            </a:r>
          </a:p>
          <a:p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928926" y="4071942"/>
            <a:ext cx="182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16</a:t>
            </a:r>
            <a:r>
              <a:rPr lang="ru-RU" sz="2400" b="1" dirty="0">
                <a:solidFill>
                  <a:srgbClr val="FF0066"/>
                </a:solidFill>
              </a:rPr>
              <a:t>соседей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85720" y="5286388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Россия имеет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самое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большое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в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мире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количество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морей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,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омывающих </a:t>
            </a:r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ее берега.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Сколько их всего?</a:t>
            </a:r>
          </a:p>
          <a:p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6786578" y="5286388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13 морей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II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</a:t>
            </a: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C</a:t>
            </a:r>
            <a:r>
              <a:rPr lang="ru-RU" sz="4800" b="1" kern="10" spc="300" dirty="0" err="1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амая,самая,самая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…</a:t>
            </a:r>
            <a:r>
              <a:rPr lang="ru-RU" sz="32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!»</a:t>
            </a:r>
            <a:endParaRPr lang="ru-RU" sz="32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5" grpId="0"/>
      <p:bldP spid="114696" grpId="0"/>
      <p:bldP spid="114697" grpId="0"/>
      <p:bldP spid="114698" grpId="0"/>
      <p:bldP spid="1146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4282" y="2214554"/>
            <a:ext cx="29289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Какое российское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море самое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мелководное на земле?</a:t>
            </a:r>
          </a:p>
          <a:p>
            <a:endParaRPr lang="ru-RU" b="1" dirty="0"/>
          </a:p>
          <a:p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115717" name="Picture 5" descr="rus_azovskoe_more_bereg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214818"/>
            <a:ext cx="3261360" cy="2446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71472" y="3429000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Азовское море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286116" y="0"/>
            <a:ext cx="2722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Какое озеро самое глубокое  в мире и самое большое по площади в России?</a:t>
            </a:r>
            <a:endParaRPr lang="ru-RU" b="1" dirty="0">
              <a:solidFill>
                <a:schemeClr val="bg2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115721" name="Picture 9" descr="lake-baikal-l30f28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1428736"/>
            <a:ext cx="2214578" cy="3423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4071934" y="5000636"/>
            <a:ext cx="1144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БАЙКАЛ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6643702" y="3357562"/>
            <a:ext cx="1496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Сахалин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000240"/>
            <a:ext cx="271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Arial Black" pitchFamily="34" charset="0"/>
              </a:rPr>
              <a:t>Какой самый большой остров России? </a:t>
            </a:r>
            <a:endParaRPr lang="ru-RU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1106_sahalin_1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86446" y="4071942"/>
            <a:ext cx="3169920" cy="2535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8" grpId="0"/>
      <p:bldP spid="115719" grpId="0"/>
      <p:bldP spid="115722" grpId="0"/>
      <p:bldP spid="1157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258888" y="476250"/>
            <a:ext cx="22829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Какая крепость 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нашей страны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самая крупная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в мире?</a:t>
            </a:r>
          </a:p>
          <a:p>
            <a:endParaRPr lang="ru-RU" b="1" dirty="0">
              <a:solidFill>
                <a:srgbClr val="660033"/>
              </a:solidFill>
            </a:endParaRPr>
          </a:p>
          <a:p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042988" y="5157788"/>
            <a:ext cx="248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Московский Кремль</a:t>
            </a:r>
          </a:p>
        </p:txBody>
      </p:sp>
      <p:pic>
        <p:nvPicPr>
          <p:cNvPr id="116743" name="Picture 7" descr="800px-KREM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071678"/>
            <a:ext cx="4064000" cy="299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357818" y="428604"/>
            <a:ext cx="2667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Какая российская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картинная галерея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самая большая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в мире?</a:t>
            </a:r>
          </a:p>
          <a:p>
            <a:endParaRPr lang="ru-RU" b="1" dirty="0">
              <a:solidFill>
                <a:srgbClr val="660033"/>
              </a:solidFill>
            </a:endParaRPr>
          </a:p>
          <a:p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116746" name="Picture 10" descr="эр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071678"/>
            <a:ext cx="4071966" cy="3026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215074" y="5214950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ЭРМИТАЖ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2" grpId="0"/>
      <p:bldP spid="116745" grpId="0"/>
      <p:bldP spid="116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28596" y="500042"/>
            <a:ext cx="27146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Arial Black" pitchFamily="34" charset="0"/>
              </a:rPr>
              <a:t>С каким государством у России самая протяжённая граница?</a:t>
            </a:r>
            <a:endParaRPr lang="ru-RU" dirty="0">
              <a:solidFill>
                <a:schemeClr val="bg2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42910" y="6072206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Arial Black" pitchFamily="34" charset="0"/>
              </a:rPr>
              <a:t>Казахстан</a:t>
            </a:r>
            <a:endParaRPr lang="ru-RU" b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916238" y="404813"/>
            <a:ext cx="32988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Назовите россиянина,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который впервые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в истории человечества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совершил полет в космос?</a:t>
            </a:r>
          </a:p>
          <a:p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17769" name="Picture 9" descr="gagarin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8038" y="3068638"/>
            <a:ext cx="2332037" cy="276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635375" y="6165850"/>
            <a:ext cx="162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Ю.ГАГАРИН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6208713" y="423863"/>
            <a:ext cx="27210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Назовите фамилию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первой в мире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itchFamily="34" charset="0"/>
              </a:rPr>
              <a:t>женщины-космонавта.</a:t>
            </a:r>
          </a:p>
          <a:p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17772" name="Picture 12" descr="тереш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3071810"/>
            <a:ext cx="2687638" cy="2687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6496050" y="6256338"/>
            <a:ext cx="195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В. ТЕРЕШКОВА</a:t>
            </a:r>
          </a:p>
        </p:txBody>
      </p:sp>
      <p:pic>
        <p:nvPicPr>
          <p:cNvPr id="11" name="Рисунок 10" descr="photo-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214686"/>
            <a:ext cx="285750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7" grpId="0"/>
      <p:bldP spid="117768" grpId="0"/>
      <p:bldP spid="117770" grpId="0"/>
      <p:bldP spid="117771" grpId="0"/>
      <p:bldP spid="117774" grpId="0"/>
    </p:bldLst>
  </p:timing>
</p:sld>
</file>

<file path=ppt/theme/theme1.xml><?xml version="1.0" encoding="utf-8"?>
<a:theme xmlns:a="http://schemas.openxmlformats.org/drawingml/2006/main" name="шаблон9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шаблон4</Template>
  <TotalTime>1358</TotalTime>
  <Words>508</Words>
  <Application>Microsoft Office PowerPoint</Application>
  <PresentationFormat>Экран (4:3)</PresentationFormat>
  <Paragraphs>130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Raven</cp:lastModifiedBy>
  <cp:revision>88</cp:revision>
  <dcterms:created xsi:type="dcterms:W3CDTF">2007-11-16T12:48:27Z</dcterms:created>
  <dcterms:modified xsi:type="dcterms:W3CDTF">2012-01-09T16:40:07Z</dcterms:modified>
</cp:coreProperties>
</file>