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94A95-9A1E-4784-B0B6-5531B0988668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CD14-12A4-4EB0-A0D8-B92EC71E82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97EA40-8772-498C-B8BB-CA35006CE816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B0E99D5-4250-4F69-B781-F9C04393B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solidFill>
                  <a:srgbClr val="00B050"/>
                </a:solidFill>
              </a:rPr>
              <a:t>День Земли</a:t>
            </a:r>
            <a:endParaRPr lang="ru-RU" sz="9600" dirty="0">
              <a:solidFill>
                <a:srgbClr val="00B050"/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71612"/>
            <a:ext cx="3214710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85786" y="5786454"/>
            <a:ext cx="20168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7030A0"/>
                </a:solidFill>
              </a:rPr>
              <a:t>Заведующая библиотекой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МБОУ СОШ с.Донское</a:t>
            </a:r>
          </a:p>
          <a:p>
            <a:r>
              <a:rPr lang="ru-RU" sz="1100" b="1" dirty="0" smtClean="0">
                <a:solidFill>
                  <a:srgbClr val="7030A0"/>
                </a:solidFill>
              </a:rPr>
              <a:t>Боброва Л.Д.</a:t>
            </a:r>
            <a:endParaRPr lang="ru-RU" sz="11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В 1969 году в Санта-Барбаре (США) произошел аварийный разлив нефти. Загрязнились пляжи, вода, морские животные и птицы. Это трагическое событие произвело на американцев большое впечатление. Они решили хотя бы раз в году напоминать людям об их отношении к окружающей среде.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3857652" cy="35004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1500174"/>
            <a:ext cx="3702080" cy="4595826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С 1970 года 22 апреля в мире отмечается День земли – день активных и практических дел в адрес природы.</a:t>
            </a: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 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500306"/>
            <a:ext cx="3286125" cy="3000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4059238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Мудра Природа – что и говорить!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Ничто от века не творила слепо.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Зачем над твердью распахнуло небо?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Чтоб птицам в воздухе парить!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Зачем, о, Боже, жутко поглядеть! –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Она так щедро расплескала воду?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Затем, чтоб рыбам тоже дать свободу,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Плодясь, подводным царством овладеть.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857364"/>
            <a:ext cx="2990852" cy="30480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084763" y="1524000"/>
            <a:ext cx="4059237" cy="4572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Берегите Землю!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Берегите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Жаворонка в голубом зените,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Бабочку на листьях повилики,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 тропинке солнечные блики,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 камнях играющего краба,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 могиле тень от баобаба,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Ястреба, парящего над полем,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Полумесяц над речным покоем,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Ласточку, мелькающую в жите.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Берегите Землю!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3810000" cy="381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4059238" cy="4572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Берегите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Чудо песен городов и весен,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Мрак глубин и волю поднебесий,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Старости последнюю отраду,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Женщину, бегущую к детсаду,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Нежности беспомощное пенье,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 любви железное терпенье.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Берегите молодые всходы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 зеленом празднике Природы,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Небо в звездах, океан и сушу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 в бессмертье верящую душу, -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Всех судеб связующие нити.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Берегите Землю!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00240"/>
            <a:ext cx="2919412" cy="2928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191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День Земли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Земли</dc:title>
  <dc:creator>TopHits™</dc:creator>
  <cp:lastModifiedBy>TopHits™</cp:lastModifiedBy>
  <cp:revision>8</cp:revision>
  <dcterms:created xsi:type="dcterms:W3CDTF">2013-03-02T17:28:14Z</dcterms:created>
  <dcterms:modified xsi:type="dcterms:W3CDTF">2013-03-14T18:53:29Z</dcterms:modified>
</cp:coreProperties>
</file>