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0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F80BB-61A6-41C9-A0CB-D630FBDCA0D0}" type="datetimeFigureOut">
              <a:rPr lang="ru-RU"/>
              <a:pPr>
                <a:defRPr/>
              </a:pPr>
              <a:t>06.01.2012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1983D-B873-40E3-ABF8-BA71844D2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D1641-8D56-49BE-A5E4-A18DCE7F46A1}" type="datetimeFigureOut">
              <a:rPr lang="ru-RU"/>
              <a:pPr>
                <a:defRPr/>
              </a:pPr>
              <a:t>06.01.2012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EBC76-8E74-4D5E-8490-7531BFF5E5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E7519-8117-42B4-83EB-825FCD083FFA}" type="datetimeFigureOut">
              <a:rPr lang="ru-RU"/>
              <a:pPr>
                <a:defRPr/>
              </a:pPr>
              <a:t>06.01.2012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AD62E-01F8-4ED8-A5E2-12301A44DC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85A7E-3788-4E1A-8574-C40DE78FD4F7}" type="datetimeFigureOut">
              <a:rPr lang="ru-RU"/>
              <a:pPr>
                <a:defRPr/>
              </a:pPr>
              <a:t>06.01.2012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8F768-A8A0-452D-9F7D-8A8A1026F5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14D0E-3706-4A97-82D4-AD1A5094C96E}" type="datetimeFigureOut">
              <a:rPr lang="ru-RU"/>
              <a:pPr>
                <a:defRPr/>
              </a:pPr>
              <a:t>06.01.2012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8946F-9659-4396-AA0F-8138C3047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B038F-3F2A-4050-8C1C-87BF595D742B}" type="datetimeFigureOut">
              <a:rPr lang="ru-RU"/>
              <a:pPr>
                <a:defRPr/>
              </a:pPr>
              <a:t>06.01.2012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C0637-E991-4F4E-85DE-5A6F86F4E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104DF-B63C-4EFA-B1DE-7F2918F78F7F}" type="datetimeFigureOut">
              <a:rPr lang="ru-RU"/>
              <a:pPr>
                <a:defRPr/>
              </a:pPr>
              <a:t>06.01.2012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915D8-D474-43ED-BBE4-DC3189BD6B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D81DA-5389-4A01-ABAB-5CA10EA1D091}" type="datetimeFigureOut">
              <a:rPr lang="ru-RU"/>
              <a:pPr>
                <a:defRPr/>
              </a:pPr>
              <a:t>06.01.2012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5657E-2737-430E-8FD7-A6F3F98B1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E5C6E-E3FB-48A7-828F-8BC08329AD44}" type="datetimeFigureOut">
              <a:rPr lang="ru-RU"/>
              <a:pPr>
                <a:defRPr/>
              </a:pPr>
              <a:t>06.01.2012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778F4-E637-4E67-AD39-6F46BE717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CC40C-0165-4E54-8A93-BB97987A9BD3}" type="datetimeFigureOut">
              <a:rPr lang="ru-RU"/>
              <a:pPr>
                <a:defRPr/>
              </a:pPr>
              <a:t>06.01.2012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7534C-2F4D-47BE-9D9E-7FBF646ED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654B7-C69A-45AF-B657-EB65B2D0C140}" type="datetimeFigureOut">
              <a:rPr lang="ru-RU"/>
              <a:pPr>
                <a:defRPr/>
              </a:pPr>
              <a:t>06.01.2012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7C0ED-5DC8-4D07-9D10-4975A7D386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41F181-0EC9-43EC-9A09-E84F9448677B}" type="datetimeFigureOut">
              <a:rPr lang="ru-RU"/>
              <a:pPr>
                <a:defRPr/>
              </a:pPr>
              <a:t>06.01.2012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D1BE59-CFC4-4245-A834-20BE974C9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2" r:id="rId4"/>
    <p:sldLayoutId id="2147483698" r:id="rId5"/>
    <p:sldLayoutId id="2147483693" r:id="rId6"/>
    <p:sldLayoutId id="2147483699" r:id="rId7"/>
    <p:sldLayoutId id="2147483700" r:id="rId8"/>
    <p:sldLayoutId id="2147483701" r:id="rId9"/>
    <p:sldLayoutId id="2147483694" r:id="rId10"/>
    <p:sldLayoutId id="214748370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506" y="1124744"/>
            <a:ext cx="8686800" cy="295232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МОЙ КАЗАЧИЙ РОД –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КРОХИНЫ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dirty="0" smtClean="0"/>
              <a:t>и САМ Я – ИСТИННЫЙ КАЗАК!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7372" y="4941168"/>
            <a:ext cx="4798368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Моя прабабушка и её дочери</a:t>
            </a:r>
            <a:endParaRPr lang="ru-RU" dirty="0"/>
          </a:p>
        </p:txBody>
      </p:sp>
      <p:pic>
        <p:nvPicPr>
          <p:cNvPr id="20483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252538"/>
            <a:ext cx="3403600" cy="4525962"/>
          </a:xfrm>
        </p:spPr>
      </p:pic>
      <p:pic>
        <p:nvPicPr>
          <p:cNvPr id="20484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268413"/>
            <a:ext cx="4452937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517232"/>
            <a:ext cx="8765682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Мой дед  крохин владимир михайлович</a:t>
            </a:r>
            <a:br>
              <a:rPr lang="ru-RU" dirty="0" smtClean="0"/>
            </a:br>
            <a:r>
              <a:rPr lang="ru-RU" dirty="0" smtClean="0"/>
              <a:t>  моя бабушка тамара александровна</a:t>
            </a:r>
            <a:endParaRPr lang="ru-RU" dirty="0"/>
          </a:p>
        </p:txBody>
      </p:sp>
      <p:pic>
        <p:nvPicPr>
          <p:cNvPr id="2150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1557338"/>
            <a:ext cx="5737225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7950" y="115888"/>
            <a:ext cx="4629150" cy="2771775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011616" cy="838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       «Не посрамите своей фамилии –     предки не простят!»</a:t>
            </a:r>
            <a:endParaRPr lang="ru-RU" dirty="0"/>
          </a:p>
        </p:txBody>
      </p:sp>
      <p:pic>
        <p:nvPicPr>
          <p:cNvPr id="22531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628775"/>
            <a:ext cx="3146425" cy="4632325"/>
          </a:xfrm>
        </p:spPr>
      </p:pic>
      <p:pic>
        <p:nvPicPr>
          <p:cNvPr id="22532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1700213"/>
            <a:ext cx="3332163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564904"/>
            <a:ext cx="7056784" cy="84124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Будь</a:t>
            </a:r>
            <a:br>
              <a:rPr lang="ru-RU" dirty="0" smtClean="0"/>
            </a:br>
            <a:r>
              <a:rPr lang="ru-RU" dirty="0" smtClean="0"/>
              <a:t>    честным,</a:t>
            </a:r>
            <a:br>
              <a:rPr lang="ru-RU" dirty="0" smtClean="0"/>
            </a:br>
            <a:r>
              <a:rPr lang="ru-RU" dirty="0" smtClean="0"/>
              <a:t>            отважным,</a:t>
            </a:r>
            <a:br>
              <a:rPr lang="ru-RU" dirty="0" smtClean="0"/>
            </a:br>
            <a:r>
              <a:rPr lang="ru-RU" dirty="0" smtClean="0"/>
              <a:t>                     одним словом –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</a:t>
            </a:r>
            <a:r>
              <a:rPr lang="ru-RU" sz="7300" dirty="0" smtClean="0"/>
              <a:t>КАЗАКОМ!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Казаком надо родиться!</a:t>
            </a:r>
            <a:endParaRPr lang="ru-RU" dirty="0"/>
          </a:p>
        </p:txBody>
      </p:sp>
      <p:pic>
        <p:nvPicPr>
          <p:cNvPr id="25603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1700213"/>
            <a:ext cx="6030913" cy="4525962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4797152"/>
            <a:ext cx="7488832" cy="5222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     Необыкновенна судьба наших предков</a:t>
            </a:r>
            <a:endParaRPr lang="ru-RU" dirty="0"/>
          </a:p>
        </p:txBody>
      </p:sp>
      <p:sp>
        <p:nvSpPr>
          <p:cNvPr id="11267" name="Текст 3"/>
          <p:cNvSpPr>
            <a:spLocks noGrp="1"/>
          </p:cNvSpPr>
          <p:nvPr>
            <p:ph type="body" sz="half" idx="2"/>
          </p:nvPr>
        </p:nvSpPr>
        <p:spPr>
          <a:xfrm>
            <a:off x="1908175" y="2924175"/>
            <a:ext cx="5111750" cy="7683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306" r="10306"/>
          <a:stretch>
            <a:fillRect/>
          </a:stretch>
        </p:blipFill>
        <p:spPr>
          <a:xfrm>
            <a:off x="1907704" y="476672"/>
            <a:ext cx="5258544" cy="3824396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76251"/>
            <a:ext cx="7500990" cy="559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7"/>
            <a:ext cx="7643866" cy="557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517232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   Кто отважней казака?</a:t>
            </a:r>
            <a:endParaRPr lang="ru-RU" dirty="0"/>
          </a:p>
        </p:txBody>
      </p:sp>
      <p:pic>
        <p:nvPicPr>
          <p:cNvPr id="14339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87675" y="115888"/>
            <a:ext cx="2879725" cy="5091112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620713"/>
            <a:ext cx="7316812" cy="523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От горя в степи поседели курганы. . 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1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628775"/>
            <a:ext cx="6985000" cy="4514869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1" y="714356"/>
            <a:ext cx="7358114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44824"/>
            <a:ext cx="4608512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Слава казачья, ты вновь зашумела.</a:t>
            </a:r>
            <a:br>
              <a:rPr lang="ru-RU" dirty="0" smtClean="0"/>
            </a:br>
            <a:r>
              <a:rPr lang="ru-RU" dirty="0" smtClean="0"/>
              <a:t>И встали по первому зову страны.</a:t>
            </a:r>
            <a:br>
              <a:rPr lang="ru-RU" dirty="0" smtClean="0"/>
            </a:br>
            <a:r>
              <a:rPr lang="ru-RU" dirty="0" smtClean="0"/>
              <a:t>За честь, за свободу, за правое дело</a:t>
            </a:r>
            <a:br>
              <a:rPr lang="ru-RU" dirty="0" smtClean="0"/>
            </a:br>
            <a:r>
              <a:rPr lang="ru-RU" dirty="0" smtClean="0"/>
              <a:t>ковыльного Дона лихие сыны</a:t>
            </a:r>
            <a:endParaRPr lang="ru-RU" dirty="0"/>
          </a:p>
        </p:txBody>
      </p:sp>
      <p:pic>
        <p:nvPicPr>
          <p:cNvPr id="19459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2420938"/>
            <a:ext cx="4286250" cy="4248150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Й КАЗАЧИЙ РОД – КРОХИНЫ,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МОЙ КАЗАЧИЙ РОД – КРОХИНЫ,</Template>
  <TotalTime>4</TotalTime>
  <Words>61</Words>
  <Application>Microsoft Office PowerPoint</Application>
  <PresentationFormat>Экран (4:3)</PresentationFormat>
  <Paragraphs>10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МОЙ КАЗАЧИЙ РОД – КРОХИНЫ,</vt:lpstr>
      <vt:lpstr>        МОЙ КАЗАЧИЙ РОД – КРОХИНЫ,            и САМ Я – ИСТИННЫЙ КАЗАК!</vt:lpstr>
      <vt:lpstr>               Необыкновенна судьба наших предков</vt:lpstr>
      <vt:lpstr>Слайд 3</vt:lpstr>
      <vt:lpstr>Слайд 4</vt:lpstr>
      <vt:lpstr>             Кто отважней казака?</vt:lpstr>
      <vt:lpstr>Слайд 6</vt:lpstr>
      <vt:lpstr>   От горя в степи поседели курганы. . . </vt:lpstr>
      <vt:lpstr>Слайд 8</vt:lpstr>
      <vt:lpstr>Слава казачья, ты вновь зашумела. И встали по первому зову страны. За честь, за свободу, за правое дело ковыльного Дона лихие сыны</vt:lpstr>
      <vt:lpstr>Моя прабабушка и её дочери</vt:lpstr>
      <vt:lpstr>  Мой дед  крохин владимир михайлович   моя бабушка тамара александровна</vt:lpstr>
      <vt:lpstr>       «Не посрамите своей фамилии –     предки не простят!»</vt:lpstr>
      <vt:lpstr>Будь     честным,             отважным,                      одним словом –                   КАЗАКОМ! </vt:lpstr>
      <vt:lpstr>Казаком надо родиться!</vt:lpstr>
    </vt:vector>
  </TitlesOfParts>
  <Company>Приват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МОЙ КАЗАЧИЙ РОД – КРОХИНЫ,            и САМ Я – ИСТИННЫЙ КАЗАК!</dc:title>
  <dc:creator>Виталий Майерле</dc:creator>
  <cp:lastModifiedBy>Виталий Майерле</cp:lastModifiedBy>
  <cp:revision>2</cp:revision>
  <dcterms:created xsi:type="dcterms:W3CDTF">2011-12-27T17:50:39Z</dcterms:created>
  <dcterms:modified xsi:type="dcterms:W3CDTF">2012-01-06T13:12:45Z</dcterms:modified>
</cp:coreProperties>
</file>