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009900"/>
    <a:srgbClr val="990099"/>
    <a:srgbClr val="6600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7513F-DB7F-4E04-8CA8-FBA81C724B1F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0B9D-77CD-4CC1-ABD2-21C16FD90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Жизнь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наша, как сама природа, непроста: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   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С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жестокостью соседствует и доброта,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   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Сраженье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мудрость с глупостью ведёт.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А справедливости стрела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С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пороком счёты так и не свела,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За трудолюбием, как тень,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Из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века в век плетётся лень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  <a:t>.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Franklin Gothic Heavy" pitchFamily="34" charset="0"/>
              </a:rPr>
            </a:br>
            <a:endParaRPr lang="ru-RU" sz="3600" dirty="0">
              <a:solidFill>
                <a:schemeClr val="accent6">
                  <a:lumMod val="50000"/>
                </a:schemeClr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357166"/>
            <a:ext cx="2192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66"/>
                </a:solidFill>
                <a:latin typeface="Franklin Gothic Heavy" pitchFamily="34" charset="0"/>
              </a:rPr>
              <a:t>доброта</a:t>
            </a:r>
            <a:endParaRPr lang="ru-RU" sz="4000" dirty="0">
              <a:solidFill>
                <a:srgbClr val="FF0066"/>
              </a:solidFill>
              <a:latin typeface="Franklin Gothic Heavy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1285860"/>
            <a:ext cx="3072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800000"/>
                </a:solidFill>
                <a:latin typeface="Franklin Gothic Heavy" pitchFamily="34" charset="0"/>
              </a:rPr>
              <a:t>жестокость</a:t>
            </a:r>
            <a:endParaRPr lang="ru-RU" sz="4000" dirty="0">
              <a:solidFill>
                <a:srgbClr val="800000"/>
              </a:solidFill>
              <a:latin typeface="Franklin Gothic Heavy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1071546"/>
            <a:ext cx="2495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66"/>
                </a:solidFill>
                <a:latin typeface="Franklin Gothic Heavy" pitchFamily="34" charset="0"/>
              </a:rPr>
              <a:t>мудрость</a:t>
            </a:r>
            <a:endParaRPr lang="ru-RU" sz="4000" dirty="0">
              <a:solidFill>
                <a:srgbClr val="FF0066"/>
              </a:solidFill>
              <a:latin typeface="Franklin Gothic Heavy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2214554"/>
            <a:ext cx="2267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800000"/>
                </a:solidFill>
                <a:latin typeface="Franklin Gothic Heavy" pitchFamily="34" charset="0"/>
              </a:rPr>
              <a:t>глупость</a:t>
            </a:r>
            <a:endParaRPr lang="ru-RU" sz="4000" dirty="0">
              <a:solidFill>
                <a:srgbClr val="800000"/>
              </a:solidFill>
              <a:latin typeface="Franklin Gothic Heavy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5214950"/>
            <a:ext cx="55177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66"/>
                </a:solidFill>
                <a:latin typeface="Franklin Gothic Heavy" pitchFamily="34" charset="0"/>
              </a:rPr>
              <a:t>справедливость</a:t>
            </a:r>
            <a:endParaRPr lang="ru-RU" sz="5400" dirty="0">
              <a:solidFill>
                <a:srgbClr val="FF0066"/>
              </a:solidFill>
              <a:latin typeface="Franklin Gothic Heavy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2928934"/>
            <a:ext cx="3127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66"/>
                </a:solidFill>
                <a:latin typeface="Franklin Gothic Heavy" pitchFamily="34" charset="0"/>
              </a:rPr>
              <a:t>трудолюбие</a:t>
            </a:r>
            <a:endParaRPr lang="ru-RU" sz="4000" dirty="0">
              <a:solidFill>
                <a:srgbClr val="FF0066"/>
              </a:solidFill>
              <a:latin typeface="Franklin Gothic Heavy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48" y="364331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800000"/>
                </a:solidFill>
                <a:latin typeface="Franklin Gothic Heavy" pitchFamily="34" charset="0"/>
              </a:rPr>
              <a:t>лень</a:t>
            </a:r>
            <a:endParaRPr lang="ru-RU" sz="4000" dirty="0">
              <a:solidFill>
                <a:srgbClr val="80000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1" grpId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-490489"/>
            <a:ext cx="858600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Справедливость – беспристрастное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отношение к чему-либо,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стремление следовать истине,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правде в словах и поступках.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15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643050"/>
            <a:ext cx="56429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ВЕЛИКОДУШИЕ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5000636"/>
            <a:ext cx="53832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00CC"/>
                </a:solidFill>
                <a:latin typeface="Franklin Gothic Heavy" pitchFamily="34" charset="0"/>
              </a:rPr>
              <a:t>Великая душа</a:t>
            </a:r>
            <a:endParaRPr lang="ru-RU" sz="6000" dirty="0">
              <a:solidFill>
                <a:srgbClr val="0000CC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2844" y="1467137"/>
            <a:ext cx="864050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Великодушие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обладание высокими душевными качествами,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способность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прощать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быть бескорыстно уступчивым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готовность жертвовать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своими интересами ради других.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3" dur="20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5" dur="20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9" dur="2000" fill="hold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1000108"/>
            <a:ext cx="735970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Не забывайте подарить добро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           родителям,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знакомым, учителю и другу.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            Оно,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     как истинное волшебство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omic Sans MS" pitchFamily="66" charset="0"/>
                <a:ea typeface="Calibri" pitchFamily="34" charset="0"/>
                <a:cs typeface="Aharoni" pitchFamily="2" charset="-79"/>
              </a:rPr>
              <a:t>       вернётся к вам по кругу.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   Жизнь наша, как сама природа, непроста:         С жестокостью соседствует и доброта,         Сраженье мудрость с глупостью ведёт. А справедливости стрела      С  пороком счёты так и не свела, За трудолюбием, как тень,      Из века в век плетётся лень. 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наша, как сама природа, непроста: С жестокостью соседствует и доброта, Сраженье мудрость с глупостью ведёт. А справедливости стрела С  пороком счёты так и не свела, За трудолюбием, как тень, Из века в век плетётся лень.</dc:title>
  <dc:creator>Тарабрина</dc:creator>
  <cp:lastModifiedBy>Тарабрина</cp:lastModifiedBy>
  <cp:revision>10</cp:revision>
  <dcterms:created xsi:type="dcterms:W3CDTF">2011-03-26T18:26:54Z</dcterms:created>
  <dcterms:modified xsi:type="dcterms:W3CDTF">2011-03-27T08:42:01Z</dcterms:modified>
</cp:coreProperties>
</file>