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7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00" autoAdjust="0"/>
  </p:normalViewPr>
  <p:slideViewPr>
    <p:cSldViewPr>
      <p:cViewPr varScale="1">
        <p:scale>
          <a:sx n="44" d="100"/>
          <a:sy n="44" d="100"/>
        </p:scale>
        <p:origin x="-12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ndAc>
      <p:endSnd/>
    </p:sndAc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260649"/>
            <a:ext cx="4824536" cy="382181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Давайте жить дружно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s://encrypted-tbn0.gstatic.com/images?q=tbn:ANd9GcS66AV3y7yXD1mE4cU4tQAWWoqwXiY-2vgTEIEWimBitN42F40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897560"/>
            <a:ext cx="313184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~PP2713.WAV">
            <a:hlinkClick r:id="" action="ppaction://media"/>
          </p:cNvPr>
          <p:cNvPicPr>
            <a:picLocks noRot="1" noChangeAspect="1"/>
          </p:cNvPicPr>
          <p:nvPr>
            <a:wavAudioFile r:embed="rId1" name="~PP2713.WAV"/>
          </p:nvPr>
        </p:nvPicPr>
        <p:blipFill>
          <a:blip r:embed="rId4" cstate="print"/>
          <a:stretch>
            <a:fillRect/>
          </a:stretch>
        </p:blipFill>
        <p:spPr>
          <a:xfrm>
            <a:off x="8593139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ДРУЖБА – ЭТО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- это близкие отношения, основанные на взаимном доверии, привязанности и </a:t>
            </a:r>
            <a:r>
              <a:rPr lang="ru-RU" sz="3200" b="1" dirty="0" smtClean="0">
                <a:solidFill>
                  <a:srgbClr val="002060"/>
                </a:solidFill>
              </a:rPr>
              <a:t>общности интересов </a:t>
            </a:r>
          </a:p>
          <a:p>
            <a:pPr algn="just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( </a:t>
            </a:r>
            <a:r>
              <a:rPr lang="ru-RU" sz="3200" b="1" dirty="0" smtClean="0">
                <a:solidFill>
                  <a:srgbClr val="002060"/>
                </a:solidFill>
              </a:rPr>
              <a:t>Толковый словарь)</a:t>
            </a:r>
          </a:p>
          <a:p>
            <a:pPr algn="just"/>
            <a:endParaRPr lang="ru-RU" sz="32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3200" b="1" dirty="0" smtClean="0">
                <a:solidFill>
                  <a:srgbClr val="002060"/>
                </a:solidFill>
              </a:rPr>
              <a:t> - это «бескорыстная стойкая приязнь»( словарь В.Даля).</a:t>
            </a:r>
          </a:p>
          <a:p>
            <a:endParaRPr lang="ru-RU" dirty="0"/>
          </a:p>
        </p:txBody>
      </p:sp>
      <p:pic>
        <p:nvPicPr>
          <p:cNvPr id="4" name="~PP2669.WAV">
            <a:hlinkClick r:id="" action="ppaction://media"/>
          </p:cNvPr>
          <p:cNvPicPr>
            <a:picLocks noRot="1" noChangeAspect="1"/>
          </p:cNvPicPr>
          <p:nvPr>
            <a:wavAudioFile r:embed="rId1" name="~PP2669.WAV"/>
          </p:nvPr>
        </p:nvPicPr>
        <p:blipFill>
          <a:blip r:embed="rId3" cstate="print"/>
          <a:stretch>
            <a:fillRect/>
          </a:stretch>
        </p:blipFill>
        <p:spPr>
          <a:xfrm>
            <a:off x="8593139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НАСТОЯЩИЙ ДРУГ: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ru-RU" sz="3200" b="1" dirty="0" smtClean="0">
                <a:solidFill>
                  <a:srgbClr val="002060"/>
                </a:solidFill>
              </a:rPr>
              <a:t>Добрый, вежливый, честный щедрый,</a:t>
            </a:r>
          </a:p>
          <a:p>
            <a:pPr lvl="0" algn="just"/>
            <a:r>
              <a:rPr lang="ru-RU" sz="3200" b="1" dirty="0" smtClean="0">
                <a:solidFill>
                  <a:srgbClr val="002060"/>
                </a:solidFill>
              </a:rPr>
              <a:t>Сильный, внимательный, заботливый,</a:t>
            </a:r>
          </a:p>
          <a:p>
            <a:pPr lvl="0" algn="just"/>
            <a:r>
              <a:rPr lang="ru-RU" sz="3200" b="1" dirty="0" smtClean="0">
                <a:solidFill>
                  <a:srgbClr val="002060"/>
                </a:solidFill>
              </a:rPr>
              <a:t> Преданный, умеющий хранить секреты,</a:t>
            </a:r>
          </a:p>
          <a:p>
            <a:pPr lvl="0" algn="just"/>
            <a:r>
              <a:rPr lang="ru-RU" sz="3200" b="1" dirty="0" smtClean="0">
                <a:solidFill>
                  <a:srgbClr val="002060"/>
                </a:solidFill>
              </a:rPr>
              <a:t>Хорошо учится, любезный, терпеливый,</a:t>
            </a:r>
          </a:p>
          <a:p>
            <a:pPr lvl="0" algn="just"/>
            <a:r>
              <a:rPr lang="ru-RU" sz="3200" b="1" dirty="0" smtClean="0">
                <a:solidFill>
                  <a:srgbClr val="002060"/>
                </a:solidFill>
              </a:rPr>
              <a:t>Общительный, веселый.</a:t>
            </a:r>
          </a:p>
          <a:p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~PP4073.WAV">
            <a:hlinkClick r:id="" action="ppaction://media"/>
          </p:cNvPr>
          <p:cNvPicPr>
            <a:picLocks noRot="1" noChangeAspect="1"/>
          </p:cNvPicPr>
          <p:nvPr>
            <a:wavAudioFile r:embed="rId1" name="~PP4073.WAV"/>
          </p:nvPr>
        </p:nvPicPr>
        <p:blipFill>
          <a:blip r:embed="rId3" cstate="print"/>
          <a:stretch>
            <a:fillRect/>
          </a:stretch>
        </p:blipFill>
        <p:spPr>
          <a:xfrm>
            <a:off x="8593139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10 ЗАКОНОВ ДРУЖБЫ: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733256"/>
          </a:xfrm>
        </p:spPr>
        <p:txBody>
          <a:bodyPr>
            <a:normAutofit/>
          </a:bodyPr>
          <a:lstStyle/>
          <a:p>
            <a:pPr lvl="0" algn="just"/>
            <a:r>
              <a:rPr lang="ru-RU" sz="2800" b="1" dirty="0" smtClean="0">
                <a:solidFill>
                  <a:srgbClr val="002060"/>
                </a:solidFill>
              </a:rPr>
              <a:t>Помогай другу в беде.</a:t>
            </a:r>
          </a:p>
          <a:p>
            <a:pPr lvl="0" algn="just"/>
            <a:r>
              <a:rPr lang="ru-RU" sz="2800" b="1" dirty="0" smtClean="0">
                <a:solidFill>
                  <a:srgbClr val="002060"/>
                </a:solidFill>
              </a:rPr>
              <a:t>Умей с другом разделить радость.</a:t>
            </a:r>
          </a:p>
          <a:p>
            <a:pPr lvl="0" algn="just"/>
            <a:r>
              <a:rPr lang="ru-RU" sz="2800" b="1" dirty="0" smtClean="0">
                <a:solidFill>
                  <a:srgbClr val="002060"/>
                </a:solidFill>
              </a:rPr>
              <a:t>Не смейся над недостатками друга.</a:t>
            </a:r>
          </a:p>
          <a:p>
            <a:pPr lvl="0" algn="just"/>
            <a:r>
              <a:rPr lang="ru-RU" sz="2800" b="1" dirty="0" smtClean="0">
                <a:solidFill>
                  <a:srgbClr val="002060"/>
                </a:solidFill>
              </a:rPr>
              <a:t>Останови друга, если он делает что-то плохое.</a:t>
            </a:r>
          </a:p>
          <a:p>
            <a:pPr lvl="0" algn="just"/>
            <a:r>
              <a:rPr lang="ru-RU" sz="2800" b="1" dirty="0" smtClean="0">
                <a:solidFill>
                  <a:srgbClr val="002060"/>
                </a:solidFill>
              </a:rPr>
              <a:t>Умей принять помощь, совет.</a:t>
            </a:r>
          </a:p>
          <a:p>
            <a:pPr lvl="0" algn="just"/>
            <a:r>
              <a:rPr lang="ru-RU" sz="2800" b="1" dirty="0" smtClean="0">
                <a:solidFill>
                  <a:srgbClr val="002060"/>
                </a:solidFill>
              </a:rPr>
              <a:t>Не обманывай друга.</a:t>
            </a:r>
          </a:p>
          <a:p>
            <a:pPr lvl="0" algn="just"/>
            <a:r>
              <a:rPr lang="ru-RU" sz="2800" b="1" dirty="0" smtClean="0">
                <a:solidFill>
                  <a:srgbClr val="002060"/>
                </a:solidFill>
              </a:rPr>
              <a:t>Не предавай друга.</a:t>
            </a:r>
          </a:p>
          <a:p>
            <a:pPr lvl="0" algn="just"/>
            <a:r>
              <a:rPr lang="ru-RU" sz="2800" b="1" dirty="0" smtClean="0">
                <a:solidFill>
                  <a:srgbClr val="002060"/>
                </a:solidFill>
              </a:rPr>
              <a:t>Относись к другу как к себе.</a:t>
            </a:r>
          </a:p>
          <a:p>
            <a:pPr lvl="0" algn="just"/>
            <a:r>
              <a:rPr lang="ru-RU" sz="2800" b="1" dirty="0" smtClean="0">
                <a:solidFill>
                  <a:srgbClr val="002060"/>
                </a:solidFill>
              </a:rPr>
              <a:t>Умей признавать свои ошибки.</a:t>
            </a:r>
          </a:p>
          <a:p>
            <a:pPr lvl="0" algn="just"/>
            <a:r>
              <a:rPr lang="ru-RU" sz="2800" b="1" dirty="0" smtClean="0">
                <a:solidFill>
                  <a:srgbClr val="002060"/>
                </a:solidFill>
              </a:rPr>
              <a:t>Всегда выполняй свои обещания.</a:t>
            </a:r>
          </a:p>
          <a:p>
            <a:pPr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encrypted-tbn0.gstatic.com/images?q=tbn:ANd9GcQVeT35PHP5d5xaBwg-eV8KYsoAPPt3vS1mNt4QyczP1K9d28JA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23728" y="1988840"/>
            <a:ext cx="5400600" cy="432048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Спасибо</a:t>
            </a:r>
            <a:r>
              <a:rPr lang="ru-RU" dirty="0" smtClean="0"/>
              <a:t> </a:t>
            </a:r>
            <a:r>
              <a:rPr lang="ru-RU" sz="6600" dirty="0" smtClean="0"/>
              <a:t>за</a:t>
            </a:r>
            <a:r>
              <a:rPr lang="ru-RU" dirty="0" smtClean="0"/>
              <a:t> </a:t>
            </a:r>
            <a:r>
              <a:rPr lang="ru-RU" sz="6600" dirty="0" smtClean="0"/>
              <a:t>внимание</a:t>
            </a:r>
            <a:r>
              <a:rPr lang="ru-RU" sz="6000" dirty="0" smtClean="0"/>
              <a:t>!</a:t>
            </a:r>
            <a:endParaRPr lang="ru-RU" sz="6000" dirty="0"/>
          </a:p>
        </p:txBody>
      </p:sp>
      <p:pic>
        <p:nvPicPr>
          <p:cNvPr id="6" name="~PP1038.WAV">
            <a:hlinkClick r:id="" action="ppaction://media"/>
          </p:cNvPr>
          <p:cNvPicPr>
            <a:picLocks noRot="1" noChangeAspect="1"/>
          </p:cNvPicPr>
          <p:nvPr>
            <a:wavAudioFile r:embed="rId1" name="~PP1038.WAV"/>
          </p:nvPr>
        </p:nvPicPr>
        <p:blipFill>
          <a:blip r:embed="rId4" cstate="print"/>
          <a:stretch>
            <a:fillRect/>
          </a:stretch>
        </p:blipFill>
        <p:spPr>
          <a:xfrm>
            <a:off x="8593139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Давайте познакомимся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56793"/>
            <a:ext cx="3178696" cy="4917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Меня зовут Андрей Филиппов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D:\фото санаторка\P10605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772817"/>
            <a:ext cx="3851448" cy="4688185"/>
          </a:xfrm>
          <a:prstGeom prst="rect">
            <a:avLst/>
          </a:prstGeom>
          <a:noFill/>
        </p:spPr>
      </p:pic>
      <p:pic>
        <p:nvPicPr>
          <p:cNvPr id="5" name="~PP2766.WAV">
            <a:hlinkClick r:id="" action="ppaction://media"/>
          </p:cNvPr>
          <p:cNvPicPr>
            <a:picLocks noRot="1" noChangeAspect="1"/>
          </p:cNvPicPr>
          <p:nvPr>
            <a:wavAudioFile r:embed="rId1" name="~PP2766.WAV"/>
          </p:nvPr>
        </p:nvPicPr>
        <p:blipFill>
          <a:blip r:embed="rId4" cstate="print"/>
          <a:stretch>
            <a:fillRect/>
          </a:stretch>
        </p:blipFill>
        <p:spPr>
          <a:xfrm>
            <a:off x="8593139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Давайте познакомимся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828600" y="1600200"/>
            <a:ext cx="4536504" cy="4873752"/>
          </a:xfrm>
        </p:spPr>
        <p:txBody>
          <a:bodyPr>
            <a:normAutofit/>
          </a:bodyPr>
          <a:lstStyle/>
          <a:p>
            <a:pPr lvl="3">
              <a:buNone/>
            </a:pPr>
            <a:endParaRPr lang="ru-RU" sz="3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3"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А меня зовут</a:t>
            </a:r>
          </a:p>
          <a:p>
            <a:pPr lvl="3"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Паша Вылко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~PP2586.WAV">
            <a:hlinkClick r:id="" action="ppaction://media"/>
          </p:cNvPr>
          <p:cNvPicPr>
            <a:picLocks noRot="1" noChangeAspect="1"/>
          </p:cNvPicPr>
          <p:nvPr>
            <a:wavAudioFile r:embed="rId1" name="~PP2586.WAV"/>
          </p:nvPr>
        </p:nvPicPr>
        <p:blipFill>
          <a:blip r:embed="rId3" cstate="print"/>
          <a:stretch>
            <a:fillRect/>
          </a:stretch>
        </p:blipFill>
        <p:spPr>
          <a:xfrm>
            <a:off x="8593139" y="6307138"/>
            <a:ext cx="304800" cy="304800"/>
          </a:xfrm>
          <a:prstGeom prst="rect">
            <a:avLst/>
          </a:prstGeom>
        </p:spPr>
      </p:pic>
      <p:pic>
        <p:nvPicPr>
          <p:cNvPr id="1026" name="Picture 2" descr="C:\Users\Светлана\Desktop\открытое\P10609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340768"/>
            <a:ext cx="4680520" cy="52565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Давайте познакомимся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394720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Меня зовут Антон Филиппов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D:\фото санаторка\P10605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340769"/>
            <a:ext cx="3888432" cy="5229200"/>
          </a:xfrm>
          <a:prstGeom prst="rect">
            <a:avLst/>
          </a:prstGeom>
          <a:noFill/>
        </p:spPr>
      </p:pic>
      <p:pic>
        <p:nvPicPr>
          <p:cNvPr id="6" name="~PP2250.WAV">
            <a:hlinkClick r:id="" action="ppaction://media"/>
          </p:cNvPr>
          <p:cNvPicPr>
            <a:picLocks noRot="1" noChangeAspect="1"/>
          </p:cNvPicPr>
          <p:nvPr>
            <a:wavAudioFile r:embed="rId1" name="~PP2250.WAV"/>
          </p:nvPr>
        </p:nvPicPr>
        <p:blipFill>
          <a:blip r:embed="rId4" cstate="print"/>
          <a:stretch>
            <a:fillRect/>
          </a:stretch>
        </p:blipFill>
        <p:spPr>
          <a:xfrm>
            <a:off x="8593139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Давайте познакомимся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0" y="1556792"/>
            <a:ext cx="3538736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Меня зовут Владик Ноготысый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 descr="D:\фото санаторка\P10605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3600400" cy="5016798"/>
          </a:xfrm>
          <a:prstGeom prst="rect">
            <a:avLst/>
          </a:prstGeom>
          <a:noFill/>
        </p:spPr>
      </p:pic>
      <p:pic>
        <p:nvPicPr>
          <p:cNvPr id="5" name="~PP993.WAV">
            <a:hlinkClick r:id="" action="ppaction://media"/>
          </p:cNvPr>
          <p:cNvPicPr>
            <a:picLocks noRot="1" noChangeAspect="1"/>
          </p:cNvPicPr>
          <p:nvPr>
            <a:wavAudioFile r:embed="rId1" name="~PP993.WAV"/>
          </p:nvPr>
        </p:nvPicPr>
        <p:blipFill>
          <a:blip r:embed="rId4" cstate="print"/>
          <a:stretch>
            <a:fillRect/>
          </a:stretch>
        </p:blipFill>
        <p:spPr>
          <a:xfrm>
            <a:off x="8593139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Давайте познакомимся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82752" cy="487375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Меня зовут Игнат Ванукан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 descr="D:\фото санаторка\P1060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7" y="1628800"/>
            <a:ext cx="3909169" cy="4965998"/>
          </a:xfrm>
          <a:prstGeom prst="rect">
            <a:avLst/>
          </a:prstGeom>
          <a:noFill/>
        </p:spPr>
      </p:pic>
      <p:pic>
        <p:nvPicPr>
          <p:cNvPr id="5" name="~PP2787.WAV">
            <a:hlinkClick r:id="" action="ppaction://media"/>
          </p:cNvPr>
          <p:cNvPicPr>
            <a:picLocks noRot="1" noChangeAspect="1"/>
          </p:cNvPicPr>
          <p:nvPr>
            <a:wavAudioFile r:embed="rId1" name="~PP2787.WAV"/>
          </p:nvPr>
        </p:nvPicPr>
        <p:blipFill>
          <a:blip r:embed="rId4" cstate="print"/>
          <a:stretch>
            <a:fillRect/>
          </a:stretch>
        </p:blipFill>
        <p:spPr>
          <a:xfrm>
            <a:off x="8593139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Давайте познакомимся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11960" y="1600200"/>
            <a:ext cx="3712840" cy="487375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Меня зовут Игорь Хатанзейский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2" name="Picture 2" descr="D:\фото санаторка\P10605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7"/>
            <a:ext cx="3816424" cy="5085184"/>
          </a:xfrm>
          <a:prstGeom prst="rect">
            <a:avLst/>
          </a:prstGeom>
          <a:noFill/>
        </p:spPr>
      </p:pic>
      <p:pic>
        <p:nvPicPr>
          <p:cNvPr id="5" name="~PP360.WAV">
            <a:hlinkClick r:id="" action="ppaction://media"/>
          </p:cNvPr>
          <p:cNvPicPr>
            <a:picLocks noRot="1" noChangeAspect="1"/>
          </p:cNvPicPr>
          <p:nvPr>
            <a:wavAudioFile r:embed="rId1" name="~PP360.WAV"/>
          </p:nvPr>
        </p:nvPicPr>
        <p:blipFill>
          <a:blip r:embed="rId4" cstate="print"/>
          <a:stretch>
            <a:fillRect/>
          </a:stretch>
        </p:blipFill>
        <p:spPr>
          <a:xfrm>
            <a:off x="8593139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Давайте познакомимся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499992" y="1600200"/>
            <a:ext cx="3672408" cy="487375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Меня зовут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Андрей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алейский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Users\Светлана\Desktop\открытое\P10609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320480" cy="47525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Наша команда - ДРУЖБА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116832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Наш главный закон-</a:t>
            </a:r>
          </a:p>
          <a:p>
            <a:pPr algn="just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ОДИН ЗА ВСЕХ И ВСЕ ЗА ОДНОГО</a:t>
            </a:r>
          </a:p>
          <a:p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~PP1780.WAV">
            <a:hlinkClick r:id="" action="ppaction://media"/>
          </p:cNvPr>
          <p:cNvPicPr>
            <a:picLocks noRot="1" noChangeAspect="1"/>
          </p:cNvPicPr>
          <p:nvPr>
            <a:wavAudioFile r:embed="rId1" name="~PP1780.WAV"/>
          </p:nvPr>
        </p:nvPicPr>
        <p:blipFill>
          <a:blip r:embed="rId3" cstate="print"/>
          <a:stretch>
            <a:fillRect/>
          </a:stretch>
        </p:blipFill>
        <p:spPr>
          <a:xfrm>
            <a:off x="8593139" y="6307138"/>
            <a:ext cx="304800" cy="304800"/>
          </a:xfrm>
          <a:prstGeom prst="rect">
            <a:avLst/>
          </a:prstGeom>
        </p:spPr>
      </p:pic>
      <p:pic>
        <p:nvPicPr>
          <p:cNvPr id="1027" name="Picture 3" descr="C:\Users\Светлана\Desktop\открытое\Chip-and-dale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284984"/>
            <a:ext cx="4320480" cy="35730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374</TotalTime>
  <Words>194</Words>
  <Application>Microsoft Office PowerPoint</Application>
  <PresentationFormat>Экран (4:3)</PresentationFormat>
  <Paragraphs>43</Paragraphs>
  <Slides>13</Slides>
  <Notes>0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Давайте жить дружно</vt:lpstr>
      <vt:lpstr>Давайте познакомимся</vt:lpstr>
      <vt:lpstr>Давайте познакомимся</vt:lpstr>
      <vt:lpstr>Давайте познакомимся</vt:lpstr>
      <vt:lpstr>Давайте познакомимся</vt:lpstr>
      <vt:lpstr>Давайте познакомимся</vt:lpstr>
      <vt:lpstr>Давайте познакомимся</vt:lpstr>
      <vt:lpstr>Давайте познакомимся</vt:lpstr>
      <vt:lpstr>Наша команда - ДРУЖБА</vt:lpstr>
      <vt:lpstr> ДРУЖБА – ЭТО </vt:lpstr>
      <vt:lpstr>НАСТОЯЩИЙ ДРУГ:</vt:lpstr>
      <vt:lpstr>10 ЗАКОНОВ ДРУЖБЫ: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Давайте жить дружно</dc:title>
  <dc:creator>Влад</dc:creator>
  <cp:lastModifiedBy>Влад</cp:lastModifiedBy>
  <cp:revision>39</cp:revision>
  <dcterms:created xsi:type="dcterms:W3CDTF">2013-03-06T04:59:20Z</dcterms:created>
  <dcterms:modified xsi:type="dcterms:W3CDTF">2013-03-10T16:25:09Z</dcterms:modified>
</cp:coreProperties>
</file>