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7BDF2-D18E-4ACA-B544-53E6E8C7A92F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8A7F8-28A1-4A26-BF3F-3DE88D04B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62FBB-0B71-45B0-925B-E2C65B42AEA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D4F1-95A1-4CAD-8538-8E12B3B059B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5B19CE-225E-4CE9-91A1-156407C4E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D4F1-95A1-4CAD-8538-8E12B3B059B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9CE-225E-4CE9-91A1-156407C4E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D4F1-95A1-4CAD-8538-8E12B3B059B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9CE-225E-4CE9-91A1-156407C4E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D4F1-95A1-4CAD-8538-8E12B3B059B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5B19CE-225E-4CE9-91A1-156407C4E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D4F1-95A1-4CAD-8538-8E12B3B059B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9CE-225E-4CE9-91A1-156407C4E7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D4F1-95A1-4CAD-8538-8E12B3B059B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9CE-225E-4CE9-91A1-156407C4E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D4F1-95A1-4CAD-8538-8E12B3B059B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5B19CE-225E-4CE9-91A1-156407C4E7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D4F1-95A1-4CAD-8538-8E12B3B059B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9CE-225E-4CE9-91A1-156407C4E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D4F1-95A1-4CAD-8538-8E12B3B059B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9CE-225E-4CE9-91A1-156407C4E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D4F1-95A1-4CAD-8538-8E12B3B059B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9CE-225E-4CE9-91A1-156407C4E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D4F1-95A1-4CAD-8538-8E12B3B059B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9CE-225E-4CE9-91A1-156407C4E7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10D4F1-95A1-4CAD-8538-8E12B3B059B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5B19CE-225E-4CE9-91A1-156407C4E7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1\Desktop\&#1058;&#1072;&#1090;&#1100;&#1103;&#1085;&#1072;\&#1087;&#1088;&#1077;&#1079;&#1077;&#1085;&#1090;&#1072;&#1094;&#1080;&#1080;%20&#1082;%20&#1091;&#1088;&#1086;&#1082;&#1072;&#1084;\&#1042;&#1085;&#1077;&#1082;&#1083;&#1072;&#1089;&#1089;&#1085;&#1086;&#1077;%20&#1079;&#1072;&#1085;&#1103;&#1090;&#1080;&#1077;%20&#1074;%201%20&#1082;&#1083;&#1072;&#1089;&#1089;&#1077;\&#1079;&#1072;&#1085;&#1103;&#1090;&#1080;&#1077;\07%20&#1044;&#1086;&#1088;&#1086;&#1078;&#1082;&#1072;%207.wma" TargetMode="External"/><Relationship Id="rId1" Type="http://schemas.openxmlformats.org/officeDocument/2006/relationships/audio" Target="file:///C:\Users\1\Desktop\&#1058;&#1072;&#1090;&#1100;&#1103;&#1085;&#1072;\&#1087;&#1088;&#1077;&#1079;&#1077;&#1085;&#1090;&#1072;&#1094;&#1080;&#1080;%20&#1082;%20&#1091;&#1088;&#1086;&#1082;&#1072;&#1084;\&#1042;&#1085;&#1077;&#1082;&#1083;&#1072;&#1089;&#1089;&#1085;&#1086;&#1077;%20&#1079;&#1072;&#1085;&#1103;&#1090;&#1080;&#1077;%20&#1074;%201%20&#1082;&#1083;&#1072;&#1089;&#1089;&#1077;\&#1079;&#1072;&#1085;&#1103;&#1090;&#1080;&#1077;\02_P%20Moria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91;&#1079;&#1099;&#1082;&#1072;\&#1056;&#1072;&#1079;&#1085;&#1086;&#1077;\01%20&#1044;&#1086;&#1088;&#1086;&#1078;&#1082;&#1072;%201.wma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8;&#1072;&#1090;&#1100;&#1103;&#1085;&#1072;\&#1087;&#1088;&#1077;&#1079;&#1077;&#1085;&#1090;&#1072;&#1094;&#1080;&#1080;%20&#1082;%20&#1091;&#1088;&#1086;&#1082;&#1072;&#1084;\&#1042;&#1085;&#1077;&#1082;&#1083;&#1072;&#1089;&#1089;&#1085;&#1086;&#1077;%20&#1079;&#1072;&#1085;&#1103;&#1090;&#1080;&#1077;%20&#1074;%201%20&#1082;&#1083;&#1072;&#1089;&#1089;&#1077;\&#1079;&#1072;&#1085;&#1103;&#1090;&#1080;&#1077;\07%20&#1044;&#1086;&#1088;&#1086;&#1078;&#1082;&#1072;%207.wma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8;&#1072;&#1090;&#1100;&#1103;&#1085;&#1072;\&#1087;&#1088;&#1077;&#1079;&#1077;&#1085;&#1090;&#1072;&#1094;&#1080;&#1080;%20&#1082;%20&#1091;&#1088;&#1086;&#1082;&#1072;&#1084;\&#1042;&#1085;&#1077;&#1082;&#1083;&#1072;&#1089;&#1089;&#1085;&#1086;&#1077;%20&#1079;&#1072;&#1085;&#1103;&#1090;&#1080;&#1077;%20&#1074;%201%20&#1082;&#1083;&#1072;&#1089;&#1089;&#1077;\&#1079;&#1072;&#1085;&#1103;&#1090;&#1080;&#1077;\07%20&#1044;&#1086;&#1088;&#1086;&#1078;&#1082;&#1072;%207.wma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8;&#1072;&#1090;&#1100;&#1103;&#1085;&#1072;\&#1087;&#1088;&#1077;&#1079;&#1077;&#1085;&#1090;&#1072;&#1094;&#1080;&#1080;%20&#1082;%20&#1091;&#1088;&#1086;&#1082;&#1072;&#1084;\&#1042;&#1085;&#1077;&#1082;&#1083;&#1072;&#1089;&#1089;&#1085;&#1086;&#1077;%20&#1079;&#1072;&#1085;&#1103;&#1090;&#1080;&#1077;%20&#1074;%201%20&#1082;&#1083;&#1072;&#1089;&#1089;&#1077;\&#1079;&#1072;&#1085;&#1103;&#1090;&#1080;&#1077;\10-AudioTrack%2010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D:\Обои\Nature\144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2"/>
          <p:cNvSpPr>
            <a:spLocks noChangeArrowheads="1" noChangeShapeType="1" noTextEdit="1"/>
          </p:cNvSpPr>
          <p:nvPr/>
        </p:nvSpPr>
        <p:spPr bwMode="auto">
          <a:xfrm>
            <a:off x="1187624" y="1844824"/>
            <a:ext cx="7429500" cy="13573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Эти  забавные  животные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28604"/>
            <a:ext cx="7435882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Внеклассное занятие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005064"/>
            <a:ext cx="814393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Киселева Т.И.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Учитель высшей категории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«Начальная школа- детский сад»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г-к</a:t>
            </a:r>
            <a:r>
              <a:rPr lang="ru-RU" sz="3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Железноводска</a:t>
            </a:r>
          </a:p>
        </p:txBody>
      </p:sp>
      <p:pic>
        <p:nvPicPr>
          <p:cNvPr id="10" name="02_P Mor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29586" y="6000768"/>
            <a:ext cx="304800" cy="304800"/>
          </a:xfrm>
          <a:prstGeom prst="rect">
            <a:avLst/>
          </a:prstGeom>
        </p:spPr>
      </p:pic>
      <p:pic>
        <p:nvPicPr>
          <p:cNvPr id="11" name="07 Дорожка 7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1439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5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243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6124588" cy="8382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«Красная книга»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57158" y="785794"/>
            <a:ext cx="5929354" cy="3286148"/>
          </a:xfrm>
          <a:prstGeom prst="horizontalScrol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428860" y="3357562"/>
            <a:ext cx="5857916" cy="3500438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357298"/>
            <a:ext cx="528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Международная Красная книга, впервые издана в 1966 году, включала в себя описание 200 видов птиц, около 100 видов млекопитающихся и примерно 25000 видов растений.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3929066"/>
            <a:ext cx="478634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solidFill>
                  <a:srgbClr val="FFFF00"/>
                </a:solidFill>
              </a:rPr>
              <a:t>Первая Красная книга в нашей стране была издана в 1978 году. Кроме зверей и птиц в неё были включены нуждающиеся в охране рыбы, насекомые, рептилии, амфибии, моллюски и даже черви.</a:t>
            </a:r>
            <a:endParaRPr lang="ru-RU" sz="23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«Чёрная книга»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00100" y="1000108"/>
            <a:ext cx="7358114" cy="3571900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43042" y="1785926"/>
            <a:ext cx="628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 ней описываются те животные и растения, которые навсегда исчезли с лица Земли за время существования цивилизованного человечества.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4357694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Страшные птицы - МОА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5357826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Стеллерова корова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Лента лицом вверх 7"/>
          <p:cNvSpPr/>
          <p:nvPr/>
        </p:nvSpPr>
        <p:spPr>
          <a:xfrm>
            <a:off x="0" y="4071942"/>
            <a:ext cx="9144000" cy="278605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00166" y="4500570"/>
            <a:ext cx="62151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исчезновении большинства видов животных –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виноват человек!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10429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Красота творений     природы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D:\Обои\курсы\морское млекопитающее (киты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3162270" cy="2705105"/>
          </a:xfrm>
          <a:prstGeom prst="rect">
            <a:avLst/>
          </a:prstGeom>
          <a:noFill/>
        </p:spPr>
      </p:pic>
      <p:pic>
        <p:nvPicPr>
          <p:cNvPr id="47107" name="Picture 3" descr="D:\Обои\курсы\птицы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628800"/>
            <a:ext cx="2540000" cy="3797300"/>
          </a:xfrm>
          <a:prstGeom prst="rect">
            <a:avLst/>
          </a:prstGeom>
          <a:noFill/>
        </p:spPr>
      </p:pic>
      <p:pic>
        <p:nvPicPr>
          <p:cNvPr id="47108" name="Picture 4" descr="D:\Обои\курсы\размноение ры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492896"/>
            <a:ext cx="3000364" cy="2428892"/>
          </a:xfrm>
          <a:prstGeom prst="rect">
            <a:avLst/>
          </a:prstGeom>
          <a:noFill/>
        </p:spPr>
      </p:pic>
      <p:pic>
        <p:nvPicPr>
          <p:cNvPr id="47109" name="Picture 5" descr="D:\Обои\курсы\рыбы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57628"/>
            <a:ext cx="3333750" cy="255746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Картинки\Educational Cartoons\BOOK2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0"/>
            <a:ext cx="2767002" cy="8382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71612"/>
            <a:ext cx="80724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«Пусть же красота этих творений природы несёт им не смерть от меткого выстрела охотника, а долгую жизнь на свободе».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" name="01 Дорожка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621508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numSld="4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3981448" cy="83820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«разминка»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500166" y="2143116"/>
            <a:ext cx="2357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бобер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214414" y="2786058"/>
            <a:ext cx="2500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сверчок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428596" y="4071942"/>
            <a:ext cx="3929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высиживает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1214414" y="3500438"/>
            <a:ext cx="1928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Franklin Gothic Book" pitchFamily="34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зебра</a:t>
            </a:r>
          </a:p>
        </p:txBody>
      </p:sp>
      <p:sp>
        <p:nvSpPr>
          <p:cNvPr id="15367" name="TextBox 13"/>
          <p:cNvSpPr txBox="1">
            <a:spLocks noChangeArrowheads="1"/>
          </p:cNvSpPr>
          <p:nvPr/>
        </p:nvSpPr>
        <p:spPr bwMode="auto">
          <a:xfrm>
            <a:off x="1285852" y="4786322"/>
            <a:ext cx="2357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3042" y="1428736"/>
            <a:ext cx="23574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1 команда</a:t>
            </a:r>
          </a:p>
        </p:txBody>
      </p:sp>
      <p:pic>
        <p:nvPicPr>
          <p:cNvPr id="15369" name="Picture 5" descr="D:\Обои\картинки 2\SNAKE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286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07 Дорожка 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15363" grpId="0"/>
      <p:bldP spid="15364" grpId="0"/>
      <p:bldP spid="15365" grpId="0"/>
      <p:bldP spid="15366" grpId="0"/>
      <p:bldP spid="15367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D:\Обои\картинки 2\ANTN02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500188"/>
            <a:ext cx="36433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3981448" cy="83820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«разминка»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375" y="1428750"/>
            <a:ext cx="3143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2 команда</a:t>
            </a:r>
          </a:p>
        </p:txBody>
      </p:sp>
      <p:sp>
        <p:nvSpPr>
          <p:cNvPr id="16389" name="TextBox 16"/>
          <p:cNvSpPr txBox="1">
            <a:spLocks noChangeArrowheads="1"/>
          </p:cNvSpPr>
          <p:nvPr/>
        </p:nvSpPr>
        <p:spPr bwMode="auto">
          <a:xfrm>
            <a:off x="5143500" y="2143125"/>
            <a:ext cx="2857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светлячок</a:t>
            </a:r>
          </a:p>
        </p:txBody>
      </p:sp>
      <p:sp>
        <p:nvSpPr>
          <p:cNvPr id="16390" name="TextBox 17"/>
          <p:cNvSpPr txBox="1">
            <a:spLocks noChangeArrowheads="1"/>
          </p:cNvSpPr>
          <p:nvPr/>
        </p:nvSpPr>
        <p:spPr bwMode="auto">
          <a:xfrm>
            <a:off x="5072063" y="2786063"/>
            <a:ext cx="3357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майский жук</a:t>
            </a:r>
          </a:p>
        </p:txBody>
      </p:sp>
      <p:sp>
        <p:nvSpPr>
          <p:cNvPr id="16391" name="TextBox 18"/>
          <p:cNvSpPr txBox="1">
            <a:spLocks noChangeArrowheads="1"/>
          </p:cNvSpPr>
          <p:nvPr/>
        </p:nvSpPr>
        <p:spPr bwMode="auto">
          <a:xfrm>
            <a:off x="5143500" y="3429000"/>
            <a:ext cx="314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гиппопотам</a:t>
            </a:r>
          </a:p>
        </p:txBody>
      </p:sp>
      <p:sp>
        <p:nvSpPr>
          <p:cNvPr id="16392" name="TextBox 19"/>
          <p:cNvSpPr txBox="1">
            <a:spLocks noChangeArrowheads="1"/>
          </p:cNvSpPr>
          <p:nvPr/>
        </p:nvSpPr>
        <p:spPr bwMode="auto">
          <a:xfrm>
            <a:off x="5143500" y="4071938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улитка</a:t>
            </a:r>
          </a:p>
        </p:txBody>
      </p:sp>
      <p:sp>
        <p:nvSpPr>
          <p:cNvPr id="16393" name="TextBox 20"/>
          <p:cNvSpPr txBox="1">
            <a:spLocks noChangeArrowheads="1"/>
          </p:cNvSpPr>
          <p:nvPr/>
        </p:nvSpPr>
        <p:spPr bwMode="auto">
          <a:xfrm>
            <a:off x="5286375" y="4714875"/>
            <a:ext cx="2357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кенгуру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6389" grpId="0"/>
      <p:bldP spid="16390" grpId="0"/>
      <p:bldP spid="16391" grpId="0"/>
      <p:bldP spid="16392" grpId="0"/>
      <p:bldP spid="163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391001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«разминка»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63" y="1571625"/>
            <a:ext cx="231933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3 команда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286125" y="2357438"/>
            <a:ext cx="2214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мамонт</a:t>
            </a: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3214688" y="3000375"/>
            <a:ext cx="2643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ru-RU" sz="4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медведи</a:t>
            </a:r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3500438" y="3643313"/>
            <a:ext cx="1643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ru-RU" sz="4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лось</a:t>
            </a:r>
          </a:p>
        </p:txBody>
      </p:sp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3500438" y="4357688"/>
            <a:ext cx="171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ru-RU" sz="4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крот</a:t>
            </a:r>
          </a:p>
        </p:txBody>
      </p:sp>
      <p:sp>
        <p:nvSpPr>
          <p:cNvPr id="17416" name="Прямоугольник 9"/>
          <p:cNvSpPr>
            <a:spLocks noChangeArrowheads="1"/>
          </p:cNvSpPr>
          <p:nvPr/>
        </p:nvSpPr>
        <p:spPr bwMode="auto">
          <a:xfrm>
            <a:off x="2714625" y="5072063"/>
            <a:ext cx="360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летучая мышь</a:t>
            </a:r>
          </a:p>
        </p:txBody>
      </p:sp>
      <p:pic>
        <p:nvPicPr>
          <p:cNvPr id="17417" name="Picture 9" descr="E:\Картинки\ан картинки\12m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00250"/>
            <a:ext cx="25717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7412" grpId="0"/>
      <p:bldP spid="17413" grpId="0"/>
      <p:bldP spid="17414" grpId="0"/>
      <p:bldP spid="17415" grpId="0"/>
      <p:bldP spid="174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     «Назови животное»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8436" name="Picture 2" descr="I:\Театр, театр, а что же ещё\Для той, чьё имя Олеся\Сабаки\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992" y="1268760"/>
            <a:ext cx="44933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D:\Обои\картинки 2\ANGROSTR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928670"/>
            <a:ext cx="5314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D:\Обои\Обои-Animal\Picture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198" y="1406509"/>
            <a:ext cx="4310685" cy="34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C:\Documents and Settings\Elena\Рабочий стол\04_nickbrandt_306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0932" y="1071546"/>
            <a:ext cx="4747018" cy="379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:\Картинки\ан картинки2\mw067[1].gif"/>
          <p:cNvPicPr>
            <a:picLocks noChangeAspect="1" noChangeArrowheads="1" noCrop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2000240"/>
            <a:ext cx="2000264" cy="4000528"/>
          </a:xfrm>
          <a:prstGeom prst="rect">
            <a:avLst/>
          </a:prstGeom>
        </p:spPr>
      </p:pic>
      <p:pic>
        <p:nvPicPr>
          <p:cNvPr id="10" name="07 Дорожка 7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57239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6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14290"/>
            <a:ext cx="1981184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«Тест»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00063" y="1857375"/>
            <a:ext cx="30718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6182" y="1928802"/>
            <a:ext cx="12144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1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768" y="1928802"/>
            <a:ext cx="12144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1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59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00042"/>
            <a:ext cx="4981580" cy="838200"/>
          </a:xfrm>
        </p:spPr>
        <p:txBody>
          <a:bodyPr>
            <a:normAutofit fontScale="90000"/>
          </a:bodyPr>
          <a:lstStyle/>
          <a:p>
            <a:pPr lvl="0"/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«Кроссворд» </a:t>
            </a:r>
            <a:b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29" y="1142983"/>
          <a:ext cx="7072361" cy="4357718"/>
        </p:xfrm>
        <a:graphic>
          <a:graphicData uri="http://schemas.openxmlformats.org/drawingml/2006/table">
            <a:tbl>
              <a:tblPr/>
              <a:tblGrid>
                <a:gridCol w="626316"/>
                <a:gridCol w="626316"/>
                <a:gridCol w="546020"/>
                <a:gridCol w="569305"/>
                <a:gridCol w="706803"/>
                <a:gridCol w="696864"/>
                <a:gridCol w="728969"/>
                <a:gridCol w="714380"/>
                <a:gridCol w="642942"/>
                <a:gridCol w="642942"/>
                <a:gridCol w="571504"/>
              </a:tblGrid>
              <a:tr h="48264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85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713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5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683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71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10-AudioTrack 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92958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D:\Обои\картинки 2\FISH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000108"/>
            <a:ext cx="3357554" cy="2262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857232"/>
            <a:ext cx="5410208" cy="838200"/>
          </a:xfrm>
        </p:spPr>
        <p:txBody>
          <a:bodyPr>
            <a:no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Пословицы»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357290" y="1214422"/>
            <a:ext cx="50586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труда не вынешь 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рыбку из пруда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857760"/>
            <a:ext cx="6072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Как волка не корми, он все  </a:t>
            </a:r>
            <a:endParaRPr lang="ru-RU" sz="36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лес </a:t>
            </a:r>
            <a:r>
              <a:rPr lang="ru-RU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смотрит.</a:t>
            </a:r>
            <a:endParaRPr lang="ru-RU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071670" y="3286124"/>
            <a:ext cx="67865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двумя зайцами погонишься,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одного не поймаешь.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8" name="Picture 6" descr="D:\Обои\ан картинки\27m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2285984" cy="2786082"/>
          </a:xfrm>
          <a:prstGeom prst="rect">
            <a:avLst/>
          </a:prstGeom>
          <a:noFill/>
        </p:spPr>
      </p:pic>
      <p:pic>
        <p:nvPicPr>
          <p:cNvPr id="44039" name="Picture 7" descr="D:\Обои\ан картинки\screen19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643446"/>
            <a:ext cx="2643206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033" grpId="0"/>
      <p:bldP spid="6" grpId="0"/>
      <p:bldP spid="440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«Зоологическая                арифметика»  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43050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Слово – во + 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н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>
                <a:solidFill>
                  <a:srgbClr val="C00000"/>
                </a:solidFill>
              </a:rPr>
              <a:t>=  ______________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643182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Сок - к + банка – 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н</a:t>
            </a:r>
            <a:r>
              <a:rPr lang="ru-RU" sz="3600" b="1" dirty="0" smtClean="0">
                <a:solidFill>
                  <a:srgbClr val="C00000"/>
                </a:solidFill>
              </a:rPr>
              <a:t> =______________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86190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Крыльцо – </a:t>
            </a:r>
            <a:r>
              <a:rPr lang="ru-RU" sz="3600" b="1" dirty="0" err="1" smtClean="0">
                <a:solidFill>
                  <a:srgbClr val="C00000"/>
                </a:solidFill>
              </a:rPr>
              <a:t>льцо</a:t>
            </a:r>
            <a:r>
              <a:rPr lang="ru-RU" sz="3600" b="1" dirty="0" smtClean="0">
                <a:solidFill>
                  <a:srgbClr val="C00000"/>
                </a:solidFill>
              </a:rPr>
              <a:t> + сакля – </a:t>
            </a:r>
            <a:r>
              <a:rPr lang="ru-RU" sz="3600" b="1" dirty="0" err="1" smtClean="0">
                <a:solidFill>
                  <a:srgbClr val="C00000"/>
                </a:solidFill>
              </a:rPr>
              <a:t>кля</a:t>
            </a:r>
            <a:r>
              <a:rPr lang="ru-RU" sz="3600" b="1" dirty="0" smtClean="0">
                <a:solidFill>
                  <a:srgbClr val="C00000"/>
                </a:solidFill>
              </a:rPr>
              <a:t> = ____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000636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Жир + арфа –   </a:t>
            </a:r>
            <a:r>
              <a:rPr lang="ru-RU" sz="3600" b="1" dirty="0" err="1" smtClean="0">
                <a:solidFill>
                  <a:srgbClr val="C00000"/>
                </a:solidFill>
              </a:rPr>
              <a:t>р</a:t>
            </a:r>
            <a:r>
              <a:rPr lang="ru-RU" sz="3600" b="1" dirty="0" smtClean="0">
                <a:solidFill>
                  <a:srgbClr val="C00000"/>
                </a:solidFill>
              </a:rPr>
              <a:t> – а =____________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5058" name="Picture 2" descr="D:\Обои\ан картинки\25m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000240"/>
            <a:ext cx="2528885" cy="1857388"/>
          </a:xfrm>
          <a:prstGeom prst="rect">
            <a:avLst/>
          </a:prstGeom>
          <a:noFill/>
        </p:spPr>
      </p:pic>
      <p:pic>
        <p:nvPicPr>
          <p:cNvPr id="45059" name="Picture 3" descr="D:\Обои\ан картинки\34m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214422"/>
            <a:ext cx="2143140" cy="1285884"/>
          </a:xfrm>
          <a:prstGeom prst="rect">
            <a:avLst/>
          </a:prstGeom>
          <a:noFill/>
        </p:spPr>
      </p:pic>
      <p:pic>
        <p:nvPicPr>
          <p:cNvPr id="45060" name="Picture 4" descr="D:\Обои\ан картинки\3a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928934"/>
            <a:ext cx="2428860" cy="2143140"/>
          </a:xfrm>
          <a:prstGeom prst="rect">
            <a:avLst/>
          </a:prstGeom>
          <a:noFill/>
        </p:spPr>
      </p:pic>
      <p:pic>
        <p:nvPicPr>
          <p:cNvPr id="45061" name="Picture 5" descr="D:\Обои\Nature\giraffe_f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429132"/>
            <a:ext cx="2678925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</TotalTime>
  <Words>281</Words>
  <Application>Microsoft Office PowerPoint</Application>
  <PresentationFormat>Экран (4:3)</PresentationFormat>
  <Paragraphs>77</Paragraphs>
  <Slides>13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«разминка»</vt:lpstr>
      <vt:lpstr>«разминка»</vt:lpstr>
      <vt:lpstr>«разминка»</vt:lpstr>
      <vt:lpstr>     «Назови животное»</vt:lpstr>
      <vt:lpstr>«Тест»</vt:lpstr>
      <vt:lpstr>«Кроссворд»    </vt:lpstr>
      <vt:lpstr>« Пословицы»   </vt:lpstr>
      <vt:lpstr>«Зоологическая                арифметика»   </vt:lpstr>
      <vt:lpstr>«Красная книга»</vt:lpstr>
      <vt:lpstr>«Чёрная книга»</vt:lpstr>
      <vt:lpstr>Красота творений     природы</vt:lpstr>
      <vt:lpstr>Вывод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2</cp:lastModifiedBy>
  <cp:revision>25</cp:revision>
  <dcterms:created xsi:type="dcterms:W3CDTF">2008-12-01T21:59:01Z</dcterms:created>
  <dcterms:modified xsi:type="dcterms:W3CDTF">2013-03-20T11:21:35Z</dcterms:modified>
</cp:coreProperties>
</file>