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DA405-C7E6-4620-892D-7953E3BC2AE7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9D37ED-B499-4816-9053-31EC9AC4C1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77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41B5D0A-83A7-4839-B38D-FB035E154CB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s83.photobucket.com/albums/j315/svetka_u/?action=view&amp;current=585c1eed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5400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Хлеб – соль!</a:t>
            </a:r>
            <a:endParaRPr lang="ru-RU" sz="5400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5" name="Picture 2" descr="D:\Елена\Исследовательские работы\соль\уже фото\tort03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6313" y="1357313"/>
            <a:ext cx="2439987" cy="1787525"/>
          </a:xfrm>
        </p:spPr>
      </p:pic>
      <p:sp>
        <p:nvSpPr>
          <p:cNvPr id="5" name="Прямоугольник 4"/>
          <p:cNvSpPr/>
          <p:nvPr/>
        </p:nvSpPr>
        <p:spPr>
          <a:xfrm rot="21181554">
            <a:off x="1047725" y="2706686"/>
            <a:ext cx="227895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chemeClr val="accent6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добра,</a:t>
            </a:r>
          </a:p>
        </p:txBody>
      </p:sp>
      <p:sp>
        <p:nvSpPr>
          <p:cNvPr id="6" name="Прямоугольник 5"/>
          <p:cNvSpPr/>
          <p:nvPr/>
        </p:nvSpPr>
        <p:spPr>
          <a:xfrm rot="20598356">
            <a:off x="1039876" y="4226511"/>
            <a:ext cx="297363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достатка,</a:t>
            </a:r>
            <a:endParaRPr lang="ru-RU" sz="5400" b="1" dirty="0">
              <a:ln w="11430"/>
              <a:solidFill>
                <a:srgbClr val="00B0F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 rot="20195982">
            <a:off x="1924032" y="5064286"/>
            <a:ext cx="4574329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благополучия!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571612"/>
            <a:ext cx="3635291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Пожелание</a:t>
            </a:r>
          </a:p>
        </p:txBody>
      </p:sp>
    </p:spTree>
    <p:extLst>
      <p:ext uri="{BB962C8B-B14F-4D97-AF65-F5344CB8AC3E}">
        <p14:creationId xmlns:p14="http://schemas.microsoft.com/office/powerpoint/2010/main" val="250620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>
                    <a:lumMod val="75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Задачи исследования:</a:t>
            </a:r>
            <a:endParaRPr lang="ru-RU" b="1" cap="all" dirty="0">
              <a:ln/>
              <a:solidFill>
                <a:schemeClr val="accent1">
                  <a:lumMod val="75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изучить исторические сведения о соли;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Выяснить все о значении соли в жизни человека;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вырастить кристаллы соли;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изучить условия образования кристаллов, их формы, цвета;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4000" b="1" dirty="0" smtClean="0"/>
              <a:t>проанализировать полученные результаты.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65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43560" cy="725470"/>
          </a:xfrm>
          <a:ln>
            <a:miter lim="800000"/>
            <a:headEnd/>
            <a:tailEnd/>
          </a:ln>
          <a:extLst/>
        </p:spPr>
        <p:txBody>
          <a:bodyPr rtlCol="0"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нового мы узнали?</a:t>
            </a:r>
            <a:endParaRPr lang="ru-RU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071563"/>
            <a:ext cx="5143500" cy="5572125"/>
          </a:xfrm>
        </p:spPr>
        <p:txBody>
          <a:bodyPr/>
          <a:lstStyle/>
          <a:p>
            <a:pPr eaLnBrk="1" hangingPunct="1"/>
            <a:r>
              <a:rPr lang="ru-RU" sz="1800" b="1" smtClean="0"/>
              <a:t>В природе соль встречается в виде минерала галлита, известного также под названием «каменная соль». 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Особенно много соли в морской воде и в водах соленых озер. 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Соль есть в толще земли и в облаках, в капле росы и морской воде, в горах и на берегах рек. 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Есть она в твороге, сыре, хлебе, печенье или кукурузных хлопьях. </a:t>
            </a:r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Соль важна для организма человека. В приготовлении пищи - это важная приправа. </a:t>
            </a:r>
          </a:p>
          <a:p>
            <a:pPr algn="ctr" eaLnBrk="1" hangingPunct="1">
              <a:buFont typeface="Arial" charset="0"/>
              <a:buNone/>
            </a:pPr>
            <a:r>
              <a:rPr lang="ru-RU" sz="1800" b="1" smtClean="0">
                <a:solidFill>
                  <a:srgbClr val="C00000"/>
                </a:solidFill>
              </a:rPr>
              <a:t>Излишнее употребление соли вредит здоровью!</a:t>
            </a:r>
          </a:p>
          <a:p>
            <a:pPr eaLnBrk="1" hangingPunct="1"/>
            <a:endParaRPr lang="ru-RU" sz="1800" b="1" smtClean="0">
              <a:solidFill>
                <a:srgbClr val="C00000"/>
              </a:solidFill>
            </a:endParaRPr>
          </a:p>
        </p:txBody>
      </p:sp>
      <p:pic>
        <p:nvPicPr>
          <p:cNvPr id="22530" name="Picture 2" descr="m-halit_15_14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357188"/>
            <a:ext cx="2451100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 descr="m-halit_14-1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2428875"/>
            <a:ext cx="2500313" cy="181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 descr="D:\Елена\Исследовательские работы\соль\x_f9a02ef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4522788"/>
            <a:ext cx="2500313" cy="2074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51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D:\Елена\Исследовательские работы\соль\index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43" r="31004"/>
          <a:stretch>
            <a:fillRect/>
          </a:stretch>
        </p:blipFill>
        <p:spPr bwMode="auto">
          <a:xfrm>
            <a:off x="0" y="2357438"/>
            <a:ext cx="4027488" cy="318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143875" cy="1214437"/>
          </a:xfrm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Соль была известна человечеству с древнейших времен, ценилась на вес золота. К ней всегда относились очень бережно и уважительно.</a:t>
            </a: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500166" y="214290"/>
            <a:ext cx="5972188" cy="1011222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</a:t>
            </a:r>
            <a:r>
              <a:rPr lang="ru-RU" b="1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нового мы узнали?</a:t>
            </a:r>
            <a:endParaRPr lang="ru-RU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500063" y="5143500"/>
            <a:ext cx="5786437" cy="1357313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dirty="0">
                <a:latin typeface="+mn-lt"/>
                <a:cs typeface="+mn-cs"/>
              </a:rPr>
              <a:t>В древнем Риме наёмным солдатам часто платили жалование не деньгами, а </a:t>
            </a:r>
            <a:r>
              <a:rPr lang="ru-RU" sz="3200" b="1" i="1" dirty="0">
                <a:latin typeface="+mn-lt"/>
                <a:cs typeface="+mn-cs"/>
              </a:rPr>
              <a:t>солью</a:t>
            </a:r>
            <a:r>
              <a:rPr lang="ru-RU" sz="3200" dirty="0">
                <a:latin typeface="+mn-lt"/>
                <a:cs typeface="+mn-cs"/>
              </a:rPr>
              <a:t>, отсюда и произошло слово </a:t>
            </a:r>
            <a:r>
              <a:rPr lang="ru-RU" sz="3200" b="1" i="1" dirty="0">
                <a:latin typeface="+mn-lt"/>
                <a:cs typeface="+mn-cs"/>
              </a:rPr>
              <a:t>солдат</a:t>
            </a:r>
            <a:r>
              <a:rPr lang="ru-RU" sz="3200" dirty="0">
                <a:latin typeface="+mn-lt"/>
                <a:cs typeface="+mn-cs"/>
              </a:rPr>
              <a:t>.</a:t>
            </a:r>
          </a:p>
        </p:txBody>
      </p:sp>
      <p:pic>
        <p:nvPicPr>
          <p:cNvPr id="2051" name="Picture 3" descr="D:\Елена\Исследовательские работы\соль\37332448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4" t="2499"/>
          <a:stretch>
            <a:fillRect/>
          </a:stretch>
        </p:blipFill>
        <p:spPr bwMode="auto">
          <a:xfrm>
            <a:off x="6500813" y="2562225"/>
            <a:ext cx="2643187" cy="429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2623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357188" y="4357688"/>
            <a:ext cx="6715125" cy="1714500"/>
          </a:xfrm>
        </p:spPr>
        <p:txBody>
          <a:bodyPr/>
          <a:lstStyle/>
          <a:p>
            <a:pPr indent="14288" eaLnBrk="1" hangingPunct="1">
              <a:buFont typeface="Arial" charset="0"/>
              <a:buNone/>
              <a:defRPr/>
            </a:pPr>
            <a:r>
              <a:rPr lang="ru-RU" dirty="0" smtClean="0"/>
              <a:t>Латинское слово </a:t>
            </a:r>
            <a:r>
              <a:rPr lang="ru-RU" b="1" dirty="0" err="1" smtClean="0"/>
              <a:t>sal</a:t>
            </a:r>
            <a:r>
              <a:rPr lang="ru-RU" dirty="0" smtClean="0"/>
              <a:t> переводится как «</a:t>
            </a:r>
            <a:r>
              <a:rPr lang="ru-RU" b="1" dirty="0" smtClean="0"/>
              <a:t>шутка</a:t>
            </a:r>
            <a:r>
              <a:rPr lang="ru-RU" dirty="0" smtClean="0"/>
              <a:t>», </a:t>
            </a:r>
            <a:r>
              <a:rPr lang="ru-RU" dirty="0" err="1" smtClean="0"/>
              <a:t>a</a:t>
            </a:r>
            <a:r>
              <a:rPr lang="ru-RU" dirty="0" smtClean="0"/>
              <a:t> </a:t>
            </a:r>
            <a:r>
              <a:rPr lang="ru-RU" b="1" dirty="0" err="1" smtClean="0"/>
              <a:t>salsus</a:t>
            </a:r>
            <a:r>
              <a:rPr lang="ru-RU" dirty="0" smtClean="0"/>
              <a:t> (</a:t>
            </a:r>
            <a:r>
              <a:rPr lang="ru-RU" b="1" dirty="0" smtClean="0"/>
              <a:t>солёный</a:t>
            </a:r>
            <a:r>
              <a:rPr lang="ru-RU" dirty="0" smtClean="0"/>
              <a:t>) - «</a:t>
            </a:r>
            <a:r>
              <a:rPr lang="ru-RU" b="1" dirty="0" smtClean="0"/>
              <a:t>ироничный</a:t>
            </a:r>
            <a:r>
              <a:rPr lang="ru-RU" dirty="0" smtClean="0"/>
              <a:t>».</a:t>
            </a:r>
          </a:p>
          <a:p>
            <a:pPr eaLnBrk="1" hangingPunct="1">
              <a:defRPr/>
            </a:pPr>
            <a:endParaRPr lang="ru-RU" dirty="0" smtClean="0"/>
          </a:p>
        </p:txBody>
      </p:sp>
      <p:pic>
        <p:nvPicPr>
          <p:cNvPr id="15363" name="Picture 2" descr="C:\Documents and Settings\Jet\Local Settings\Temporary Internet Files\Content.IE5\AC3XBLGH\MCj0423842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357688"/>
            <a:ext cx="1803400" cy="194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8596" y="500042"/>
            <a:ext cx="5929354" cy="769441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Что нового мы узнали?</a:t>
            </a:r>
            <a:endParaRPr lang="ru-RU" sz="4400" dirty="0">
              <a:latin typeface="+mn-lt"/>
              <a:cs typeface="+mn-cs"/>
            </a:endParaRPr>
          </a:p>
        </p:txBody>
      </p:sp>
      <p:sp>
        <p:nvSpPr>
          <p:cNvPr id="14341" name="Прямоугольник 5"/>
          <p:cNvSpPr>
            <a:spLocks noChangeArrowheads="1"/>
          </p:cNvSpPr>
          <p:nvPr/>
        </p:nvSpPr>
        <p:spPr bwMode="auto">
          <a:xfrm>
            <a:off x="428625" y="1714500"/>
            <a:ext cx="5786438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2800" dirty="0"/>
              <a:t>Михаил Васильевич Ломоносов писал, что в его время за 5 плиток соли можно было купить раба.</a:t>
            </a:r>
          </a:p>
        </p:txBody>
      </p:sp>
      <p:pic>
        <p:nvPicPr>
          <p:cNvPr id="14342" name="Picture 5" descr="D:\Елена\Исследовательские работы\соль\250px-Lomonosov_(3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571500"/>
            <a:ext cx="2381250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7" descr="C:\Users\Mama\Desktop\Картинки о добыче соли\011f9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714750"/>
            <a:ext cx="8072438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822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38" y="1643063"/>
            <a:ext cx="6429375" cy="1714500"/>
          </a:xfrm>
        </p:spPr>
        <p:txBody>
          <a:bodyPr/>
          <a:lstStyle/>
          <a:p>
            <a:pPr indent="14288" eaLnBrk="1" hangingPunct="1">
              <a:buFont typeface="Arial" charset="0"/>
              <a:buNone/>
            </a:pPr>
            <a:r>
              <a:rPr lang="ru-RU" smtClean="0"/>
              <a:t>«Вы – соль земли», – говорил своим ученикам Иисус Христос. Соль, то есть смысл.</a:t>
            </a:r>
          </a:p>
        </p:txBody>
      </p:sp>
      <p:pic>
        <p:nvPicPr>
          <p:cNvPr id="4098" name="Picture 2" descr="C:\Documents and Settings\Jet\Local Settings\Temporary Internet Files\Content.IE5\AC3XBLGH\MCj04261580000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285750"/>
            <a:ext cx="1700213" cy="504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285728"/>
            <a:ext cx="5643602" cy="1446550"/>
          </a:xfrm>
          <a:ln>
            <a:miter lim="800000"/>
            <a:headEnd/>
            <a:tailEnd/>
          </a:ln>
          <a:extLst/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нового мы узнали?</a:t>
            </a:r>
            <a:endParaRPr lang="ru-RU" dirty="0"/>
          </a:p>
        </p:txBody>
      </p:sp>
      <p:sp>
        <p:nvSpPr>
          <p:cNvPr id="15365" name="Содержимое 2"/>
          <p:cNvSpPr txBox="1">
            <a:spLocks/>
          </p:cNvSpPr>
          <p:nvPr/>
        </p:nvSpPr>
        <p:spPr bwMode="auto">
          <a:xfrm>
            <a:off x="2143125" y="4429125"/>
            <a:ext cx="6429375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142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ru-RU" sz="3200">
              <a:latin typeface="Calibri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2928938" y="4214813"/>
            <a:ext cx="4500562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3200">
                <a:latin typeface="Calibri" pitchFamily="34" charset="0"/>
              </a:rPr>
              <a:t>Гомер, древнегреческий поэт-сказитель, называл соль «божественной». </a:t>
            </a:r>
          </a:p>
        </p:txBody>
      </p:sp>
      <p:pic>
        <p:nvPicPr>
          <p:cNvPr id="4099" name="Picture 3" descr="D:\Елена\Исследовательские работы\соль\gom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643313"/>
            <a:ext cx="2071688" cy="271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6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24003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Соль считали оберегом и наделяли защитными свойствами.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Соль – это и символ дружбы. «Делить хлеб и соль» означало поддерживать долгие отношения.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 smtClean="0"/>
              <a:t>Народная примета гласит: соль рассыпал – быть ссоре.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/>
          </a:p>
        </p:txBody>
      </p:sp>
      <p:sp>
        <p:nvSpPr>
          <p:cNvPr id="4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69441"/>
          </a:xfrm>
          <a:ln>
            <a:miter lim="800000"/>
            <a:headEnd/>
            <a:tailEnd/>
          </a:ln>
          <a:extLst/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Что нового мы узнали?</a:t>
            </a:r>
            <a:endParaRPr lang="ru-RU" dirty="0"/>
          </a:p>
        </p:txBody>
      </p:sp>
      <p:pic>
        <p:nvPicPr>
          <p:cNvPr id="5122" name="Picture 2" descr="C:\Documents and Settings\Jet\Local Settings\Temporary Internet Files\Content.IE5\11NV8QIC\MCj0078807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786188"/>
            <a:ext cx="4344987" cy="278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D:\Елена\Исследовательские работы\соль\salt_shak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643313"/>
            <a:ext cx="2143125" cy="285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485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571500" y="714375"/>
            <a:ext cx="7786688" cy="5429250"/>
          </a:xfrm>
        </p:spPr>
        <p:txBody>
          <a:bodyPr/>
          <a:lstStyle/>
          <a:p>
            <a:pPr eaLnBrk="1" hangingPunct="1"/>
            <a:r>
              <a:rPr lang="ru-RU" smtClean="0"/>
              <a:t>В Киевскую Русь соль привозили издалека.  Была она дорогой, на торжественных пирах её подавали только знатным гостям, остальные расходились «несолоно хлебавши».</a:t>
            </a:r>
          </a:p>
          <a:p>
            <a:pPr eaLnBrk="1" hangingPunct="1"/>
            <a:endParaRPr lang="ru-RU" smtClean="0"/>
          </a:p>
          <a:p>
            <a:pPr eaLnBrk="1" hangingPunct="1"/>
            <a:r>
              <a:rPr lang="ru-RU" smtClean="0"/>
              <a:t>Города, в которых добывали соль, стали называться </a:t>
            </a:r>
            <a:r>
              <a:rPr lang="ru-RU" smtClean="0">
                <a:solidFill>
                  <a:srgbClr val="C00000"/>
                </a:solidFill>
              </a:rPr>
              <a:t>Соль-Илецк</a:t>
            </a:r>
            <a:r>
              <a:rPr lang="ru-RU" smtClean="0"/>
              <a:t>, </a:t>
            </a:r>
            <a:r>
              <a:rPr lang="ru-RU" smtClean="0">
                <a:solidFill>
                  <a:srgbClr val="C00000"/>
                </a:solidFill>
              </a:rPr>
              <a:t>Соликамск</a:t>
            </a:r>
            <a:r>
              <a:rPr lang="ru-RU" smtClean="0"/>
              <a:t>, </a:t>
            </a:r>
            <a:r>
              <a:rPr lang="ru-RU" smtClean="0">
                <a:solidFill>
                  <a:srgbClr val="C00000"/>
                </a:solidFill>
              </a:rPr>
              <a:t>Усолье-Сибирское</a:t>
            </a:r>
            <a:r>
              <a:rPr lang="ru-RU" smtClean="0"/>
              <a:t>, </a:t>
            </a:r>
            <a:r>
              <a:rPr lang="ru-RU" smtClean="0">
                <a:solidFill>
                  <a:srgbClr val="C00000"/>
                </a:solidFill>
              </a:rPr>
              <a:t>Солигалич</a:t>
            </a:r>
            <a:r>
              <a:rPr lang="ru-RU" smtClean="0"/>
              <a:t>, </a:t>
            </a:r>
            <a:r>
              <a:rPr lang="ru-RU" smtClean="0">
                <a:solidFill>
                  <a:srgbClr val="C00000"/>
                </a:solidFill>
              </a:rPr>
              <a:t>Соледар,Бурсоль- Алтайского края.</a:t>
            </a:r>
            <a:endParaRPr lang="ru-RU" smtClean="0"/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459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Где используют соль?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Раствором соли поливают дороги от обледенения. </a:t>
            </a:r>
          </a:p>
          <a:p>
            <a:pPr eaLnBrk="1" hangingPunct="1"/>
            <a:r>
              <a:rPr lang="ru-RU" smtClean="0"/>
              <a:t>В санатории «Химик» г Яровое,  есть соляная комната. Стены комнаты, покрыты кристаллами соли. Для лечения там  применяют ванны с морской солью.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1135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Что такое кристаллы?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1"/>
            <a:ext cx="8715436" cy="1971675"/>
          </a:xfrm>
          <a:ln>
            <a:miter lim="800000"/>
            <a:headEnd/>
            <a:tailEnd/>
          </a:ln>
          <a:extLst/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Кристаллы, в переводе с греческого языка,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«лёд».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Их можно вырастить из растворов разных веществ.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 природе кристаллы бывают разной формы (дендриты) и разного размера.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33794" name="Рисунок 7" descr="Photobucke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3575050"/>
            <a:ext cx="2614613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 descr="D:\Елена\Исследовательские работы\соль\a-Dvor_V-14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8" t="1538" b="10255"/>
          <a:stretch>
            <a:fillRect/>
          </a:stretch>
        </p:blipFill>
        <p:spPr bwMode="auto">
          <a:xfrm>
            <a:off x="4643438" y="3857625"/>
            <a:ext cx="4500562" cy="307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3752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Как вырастить кристаллы?</a:t>
            </a:r>
            <a:endParaRPr lang="ru-RU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28625" y="1500188"/>
            <a:ext cx="8501063" cy="4525962"/>
          </a:xfrm>
        </p:spPr>
        <p:txBody>
          <a:bodyPr/>
          <a:lstStyle/>
          <a:p>
            <a:pPr eaLnBrk="1" hangingPunct="1"/>
            <a:r>
              <a:rPr lang="ru-RU" smtClean="0"/>
              <a:t>Кристаллы можно вырастить и в домашних условиях из соли, сахара, кальцинированной соды, медного купороса.</a:t>
            </a:r>
          </a:p>
          <a:p>
            <a:pPr eaLnBrk="1" hangingPunct="1">
              <a:buFont typeface="Arial" charset="0"/>
              <a:buNone/>
            </a:pPr>
            <a:endParaRPr lang="ru-RU" smtClean="0"/>
          </a:p>
          <a:p>
            <a:pPr eaLnBrk="1" hangingPunct="1"/>
            <a:r>
              <a:rPr lang="ru-RU" b="1" smtClean="0">
                <a:solidFill>
                  <a:srgbClr val="C00000"/>
                </a:solidFill>
              </a:rPr>
              <a:t>Нужно помнить, что – это химические реактивы, поэтому работать с ними детям можно только под наблюдением взрослых!</a:t>
            </a:r>
          </a:p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18209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Елена\Исследовательские работы\соль\index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3429000" cy="318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38" y="285750"/>
            <a:ext cx="69723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Почему нас заинтересовала эта тема?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57375" y="2643188"/>
            <a:ext cx="4500563" cy="2928937"/>
          </a:xfrm>
        </p:spPr>
        <p:txBody>
          <a:bodyPr rtlCol="0">
            <a:normAutofit/>
          </a:bodyPr>
          <a:lstStyle/>
          <a:p>
            <a:pPr indent="14288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Происхождение слова </a:t>
            </a:r>
            <a:r>
              <a:rPr lang="ru-RU" b="1" i="1" dirty="0" smtClean="0"/>
              <a:t>соль</a:t>
            </a:r>
            <a:r>
              <a:rPr lang="ru-RU" dirty="0" smtClean="0"/>
              <a:t> связано с </a:t>
            </a:r>
            <a:r>
              <a:rPr lang="ru-RU" b="1" i="1" dirty="0" smtClean="0"/>
              <a:t>Солнцем</a:t>
            </a:r>
            <a:r>
              <a:rPr lang="ru-RU" dirty="0" smtClean="0"/>
              <a:t>: старинное славянское название </a:t>
            </a:r>
            <a:r>
              <a:rPr lang="ru-RU" b="1" i="1" dirty="0" smtClean="0"/>
              <a:t>Солнца</a:t>
            </a:r>
            <a:r>
              <a:rPr lang="ru-RU" dirty="0" smtClean="0"/>
              <a:t> – </a:t>
            </a:r>
            <a:r>
              <a:rPr lang="ru-RU" b="1" i="1" dirty="0" err="1" smtClean="0"/>
              <a:t>Солонь</a:t>
            </a:r>
            <a:r>
              <a:rPr lang="ru-RU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026" name="Picture 2" descr="C:\Documents and Settings\Jet\Local Settings\Temporary Internet Files\Content.IE5\11NV8QIC\MCj0440405000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1214438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791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800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 значении соли говорят пословицы</a:t>
            </a:r>
            <a:endParaRPr lang="ru-RU" sz="3800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75" y="1285875"/>
            <a:ext cx="5500688" cy="22860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Речь без пословицы, всё равно, что еда без  соли.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Соль всему голова.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Соли нет и слова нет.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Без соли стол кривой. </a:t>
            </a:r>
            <a:endParaRPr lang="ru-RU" dirty="0"/>
          </a:p>
        </p:txBody>
      </p:sp>
      <p:pic>
        <p:nvPicPr>
          <p:cNvPr id="2050" name="Рисунок 2" descr="7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1214422"/>
            <a:ext cx="2193089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D:\Елена\Исследовательские работы\соль\nation03-new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" y="4071938"/>
            <a:ext cx="2571750" cy="2000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3357563" y="4857750"/>
            <a:ext cx="42862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80975"/>
            <a:r>
              <a:rPr lang="ru-RU" sz="2800">
                <a:latin typeface="Calibri" pitchFamily="34" charset="0"/>
                <a:cs typeface="Times New Roman" pitchFamily="18" charset="0"/>
              </a:rPr>
              <a:t>Ит еçлəнһə тоҙ төҙəтер,</a:t>
            </a:r>
            <a:endParaRPr lang="ru-RU" sz="2800">
              <a:latin typeface="Calibri" pitchFamily="34" charset="0"/>
            </a:endParaRPr>
          </a:p>
          <a:p>
            <a:pPr indent="180975" eaLnBrk="0" hangingPunct="0"/>
            <a:r>
              <a:rPr lang="ru-RU" sz="2800">
                <a:latin typeface="Calibri" pitchFamily="34" charset="0"/>
                <a:cs typeface="Times New Roman" pitchFamily="18" charset="0"/>
              </a:rPr>
              <a:t>Тоҙ еçлəнһə ни төҙəтер?</a:t>
            </a:r>
            <a:endParaRPr lang="ru-RU" sz="2800">
              <a:latin typeface="Calibri" pitchFamily="34" charset="0"/>
            </a:endParaRPr>
          </a:p>
        </p:txBody>
      </p:sp>
      <p:pic>
        <p:nvPicPr>
          <p:cNvPr id="2053" name="Picture 5" descr="D:\Елена\Исследовательские работы\соль\бишбармак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1214438"/>
            <a:ext cx="2149475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6236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1571625" y="857250"/>
            <a:ext cx="6858000" cy="1214438"/>
          </a:xfrm>
        </p:spPr>
        <p:txBody>
          <a:bodyPr/>
          <a:lstStyle/>
          <a:p>
            <a:pPr eaLnBrk="1" hangingPunct="1"/>
            <a:r>
              <a:rPr lang="ru-RU" sz="3600" b="1" smtClean="0"/>
              <a:t>Исследовательская работа </a:t>
            </a:r>
            <a:br>
              <a:rPr lang="ru-RU" sz="3600" b="1" smtClean="0"/>
            </a:br>
            <a:r>
              <a:rPr lang="ru-RU" sz="3600" b="1" smtClean="0"/>
              <a:t>на тему: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857628"/>
            <a:ext cx="5715040" cy="2357454"/>
          </a:xfrm>
          <a:ln>
            <a:miter lim="800000"/>
            <a:headEnd/>
            <a:tailEnd/>
          </a:ln>
          <a:extLst/>
        </p:spPr>
        <p:txBody>
          <a:bodyPr rtlCol="0">
            <a:normAutofit fontScale="25000" lnSpcReduction="2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Выполнили: Сиротина Юля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8000" b="1" dirty="0" err="1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Болтенков</a:t>
            </a: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Роман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Замятин Женя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</a:t>
            </a:r>
            <a:r>
              <a:rPr lang="ru-RU" sz="8000" b="1" dirty="0" err="1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Варкентин</a:t>
            </a: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Сергей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Натарова Алена 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Руководитель: </a:t>
            </a:r>
            <a:r>
              <a:rPr lang="ru-RU" sz="7200" b="1" dirty="0" err="1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Мартыненко</a:t>
            </a:r>
            <a:r>
              <a:rPr lang="ru-RU" sz="72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Галина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7200" b="1" dirty="0" smtClean="0">
                <a:ln w="12700">
                  <a:solidFill>
                    <a:srgbClr val="002060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                 Викторовна -- воспитатель</a:t>
            </a:r>
            <a:endParaRPr lang="ru-RU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357158" y="2000240"/>
            <a:ext cx="8786842" cy="92869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298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kern="1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 </a:t>
            </a: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785938" y="285750"/>
            <a:ext cx="6429375" cy="642938"/>
          </a:xfrm>
          <a:prstGeom prst="rect">
            <a:avLst/>
          </a:prstGeom>
        </p:spPr>
        <p:txBody>
          <a:bodyPr anchor="ctr">
            <a:normAutofit fontScale="2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8000" b="1" dirty="0">
              <a:latin typeface="+mn-lt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8000" b="1" dirty="0">
                <a:latin typeface="+mn-lt"/>
                <a:cs typeface="+mn-cs"/>
              </a:rPr>
              <a:t>КГОУ «ЯРОВСКОЙ ДЕТСКИЙ ДОМ»</a:t>
            </a:r>
            <a:endParaRPr lang="ru-RU" sz="80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+mn-lt"/>
                <a:cs typeface="+mn-cs"/>
              </a:rPr>
              <a:t> </a:t>
            </a:r>
            <a:endParaRPr lang="ru-RU" sz="3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atin typeface="+mn-lt"/>
                <a:cs typeface="+mn-cs"/>
              </a:rPr>
              <a:t> </a:t>
            </a:r>
            <a:endParaRPr lang="ru-RU" sz="3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dirty="0">
                <a:latin typeface="+mn-lt"/>
                <a:cs typeface="+mn-cs"/>
              </a:rPr>
              <a:t> 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857375" y="2500313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endParaRPr lang="ru-RU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cs typeface="+mn-cs"/>
            </a:endParaRPr>
          </a:p>
        </p:txBody>
      </p:sp>
      <p:sp>
        <p:nvSpPr>
          <p:cNvPr id="2055" name="TextBox 13"/>
          <p:cNvSpPr txBox="1">
            <a:spLocks noChangeArrowheads="1"/>
          </p:cNvSpPr>
          <p:nvPr/>
        </p:nvSpPr>
        <p:spPr bwMode="auto">
          <a:xfrm>
            <a:off x="0" y="2500313"/>
            <a:ext cx="10714038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ru-RU" sz="4800"/>
              <a:t>    </a:t>
            </a:r>
            <a:endParaRPr lang="ru-RU" sz="480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1473" y="2285992"/>
            <a:ext cx="8358246" cy="156966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+mn-cs"/>
              </a:rPr>
              <a:t>Выращивание кристаллов</a:t>
            </a:r>
          </a:p>
        </p:txBody>
      </p:sp>
    </p:spTree>
    <p:extLst>
      <p:ext uri="{BB962C8B-B14F-4D97-AF65-F5344CB8AC3E}">
        <p14:creationId xmlns:p14="http://schemas.microsoft.com/office/powerpoint/2010/main" val="73015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D:\Елена\Исследовательские работы\соль\03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3357563"/>
            <a:ext cx="2857500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D:\Елена\Исследовательские работы\соль\dna_pyramid_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0" y="1214438"/>
            <a:ext cx="31337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Елена\Исследовательские работы\соль\kosmos_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571500"/>
            <a:ext cx="38576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Объект исследования - </a:t>
            </a:r>
            <a:r>
              <a:rPr lang="ru-RU" b="1" dirty="0" smtClean="0">
                <a:ln w="11430">
                  <a:solidFill>
                    <a:schemeClr val="tx2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соль</a:t>
            </a:r>
            <a:endParaRPr lang="ru-RU" b="1" dirty="0">
              <a:ln w="11430">
                <a:solidFill>
                  <a:schemeClr val="tx2">
                    <a:lumMod val="75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143250" y="1357313"/>
            <a:ext cx="5715000" cy="4525962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Так интересно, находить необычное рядом, в том, что доступно для наблюдения и изучения, не требует особых усилий и затрат.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Соль есть на каждом столе, в каждом доме, известная и знакомая, непознанная и таинственная!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18434" name="Picture 2" descr="crystals_0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313" y="2000250"/>
            <a:ext cx="2940050" cy="23574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75273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2" name="Picture 6" descr="DSCN31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0" y="1928813"/>
            <a:ext cx="2214563" cy="2597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461" name="Picture 5" descr="D:\Елена\Исследовательские работы\соль\sz3_p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38" y="1928813"/>
            <a:ext cx="3500437" cy="26257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«Новогодний иней»</a:t>
            </a:r>
            <a:endParaRPr lang="ru-RU" dirty="0"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173" name="Picture 2" descr="C:\Documents and Settings\Jet\Local Settings\Temporary Internet Files\Content.IE5\11NV8QIC\MCj04229010000[1].wm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flipH="1">
            <a:off x="7143750" y="357188"/>
            <a:ext cx="1714500" cy="2254250"/>
          </a:xfrm>
        </p:spPr>
      </p:pic>
      <p:pic>
        <p:nvPicPr>
          <p:cNvPr id="7174" name="Picture 4" descr="C:\Documents and Settings\Jet\Local Settings\Temporary Internet Files\Content.IE5\AC3XBLGH\MCj0423501000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357188"/>
            <a:ext cx="1684337" cy="182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000125" y="4857750"/>
            <a:ext cx="6929438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indent="180975" algn="ctr"/>
            <a:r>
              <a:rPr lang="ru-RU" sz="2800" b="1">
                <a:latin typeface="Calibri" pitchFamily="34" charset="0"/>
                <a:cs typeface="Times New Roman" pitchFamily="18" charset="0"/>
              </a:rPr>
              <a:t>С трудом верилось, что из обычной соли может получиться такая красота? </a:t>
            </a:r>
            <a:endParaRPr lang="ru-RU" sz="2800" b="1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27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Тема исследования:</a:t>
            </a:r>
          </a:p>
        </p:txBody>
      </p:sp>
      <p:sp>
        <p:nvSpPr>
          <p:cNvPr id="4" name="WordArt 2"/>
          <p:cNvSpPr>
            <a:spLocks noGrp="1" noChangeArrowheads="1" noChangeShapeType="1" noTextEdit="1"/>
          </p:cNvSpPr>
          <p:nvPr>
            <p:ph idx="1"/>
          </p:nvPr>
        </p:nvSpPr>
        <p:spPr>
          <a:xfrm>
            <a:off x="285720" y="1357298"/>
            <a:ext cx="8643998" cy="2000264"/>
          </a:xfrm>
          <a:ln>
            <a:miter lim="800000"/>
            <a:headEnd/>
            <a:tailEnd/>
          </a:ln>
          <a:extLst/>
        </p:spPr>
        <p:txBody>
          <a:bodyPr wrap="none" rtlCol="0" fromWordArt="1">
            <a:prstTxWarp prst="textPlain">
              <a:avLst>
                <a:gd name="adj" fmla="val 49298"/>
              </a:avLst>
            </a:prstTxWarp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 «Выращивание кристаллов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600" b="1" kern="1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  <a:cs typeface="Arial"/>
              </a:rPr>
              <a:t> в домашних условиях»  </a:t>
            </a:r>
            <a:endParaRPr lang="ru-RU" sz="3600" b="1" kern="1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2998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Возникли вопросы: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3643313" y="1857375"/>
            <a:ext cx="5500687" cy="4525963"/>
          </a:xfrm>
        </p:spPr>
        <p:txBody>
          <a:bodyPr/>
          <a:lstStyle/>
          <a:p>
            <a:pPr eaLnBrk="1" hangingPunct="1"/>
            <a:r>
              <a:rPr lang="ru-RU" b="1" smtClean="0"/>
              <a:t>Что такое кристаллы?  </a:t>
            </a:r>
          </a:p>
          <a:p>
            <a:pPr eaLnBrk="1" hangingPunct="1"/>
            <a:r>
              <a:rPr lang="ru-RU" b="1" smtClean="0"/>
              <a:t>Почему они растут? </a:t>
            </a:r>
          </a:p>
          <a:p>
            <a:pPr eaLnBrk="1" hangingPunct="1"/>
            <a:r>
              <a:rPr lang="ru-RU" b="1" smtClean="0"/>
              <a:t>Чем их нужно «кормить», чтобы быстрее росли?</a:t>
            </a:r>
          </a:p>
          <a:p>
            <a:pPr eaLnBrk="1" hangingPunct="1"/>
            <a:endParaRPr lang="ru-RU" smtClean="0"/>
          </a:p>
        </p:txBody>
      </p:sp>
      <p:pic>
        <p:nvPicPr>
          <p:cNvPr id="21506" name="Picture 2" descr="D:\Елена\Исследовательские работы\соль\m-halit_6_0084_vet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928813"/>
            <a:ext cx="3314700" cy="2486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3349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miter lim="800000"/>
            <a:headEnd/>
            <a:tailEnd/>
          </a:ln>
          <a:extLst/>
        </p:spPr>
        <p:txBody>
          <a:bodyPr rtlCol="0"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>
                <a:ln w="11430">
                  <a:solidFill>
                    <a:srgbClr val="C00000"/>
                  </a:solidFill>
                </a:ln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 исследования:</a:t>
            </a:r>
            <a:endParaRPr lang="ru-RU" sz="4800" b="1" dirty="0">
              <a:ln w="11430">
                <a:solidFill>
                  <a:srgbClr val="C00000"/>
                </a:solidFill>
              </a:ln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488" cy="1400175"/>
          </a:xfrm>
        </p:spPr>
        <p:txBody>
          <a:bodyPr/>
          <a:lstStyle/>
          <a:p>
            <a:pPr indent="14288" algn="ctr" eaLnBrk="1" hangingPunct="1">
              <a:buFont typeface="Arial" charset="0"/>
              <a:buNone/>
            </a:pPr>
            <a:r>
              <a:rPr lang="ru-RU" sz="3600" b="1" smtClean="0"/>
              <a:t>научиться выращивать кристаллы соли в домашних условиях</a:t>
            </a:r>
            <a:r>
              <a:rPr lang="ru-RU" b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61518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606</Words>
  <Application>Microsoft Office PowerPoint</Application>
  <PresentationFormat>Экран (4:3)</PresentationFormat>
  <Paragraphs>92</Paragraphs>
  <Slides>19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Хлеб – соль!</vt:lpstr>
      <vt:lpstr>Почему нас заинтересовала эта тема?</vt:lpstr>
      <vt:lpstr>О значении соли говорят пословицы</vt:lpstr>
      <vt:lpstr>Исследовательская работа  на тему:</vt:lpstr>
      <vt:lpstr>Объект исследования - соль</vt:lpstr>
      <vt:lpstr>«Новогодний иней»</vt:lpstr>
      <vt:lpstr>Тема исследования:</vt:lpstr>
      <vt:lpstr>Возникли вопросы:</vt:lpstr>
      <vt:lpstr>Цель исследования:</vt:lpstr>
      <vt:lpstr>Задачи исследования:</vt:lpstr>
      <vt:lpstr>Что нового мы узнали?</vt:lpstr>
      <vt:lpstr>Что нового мы узнали?</vt:lpstr>
      <vt:lpstr>Презентация PowerPoint</vt:lpstr>
      <vt:lpstr>Что нового мы узнали?</vt:lpstr>
      <vt:lpstr>Что нового мы узнали?</vt:lpstr>
      <vt:lpstr>Презентация PowerPoint</vt:lpstr>
      <vt:lpstr>Где используют соль?</vt:lpstr>
      <vt:lpstr>Что такое кристаллы?</vt:lpstr>
      <vt:lpstr>Как вырастить кристаллы?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Хлеб – соль!</dc:title>
  <dc:creator>Администратор</dc:creator>
  <cp:lastModifiedBy>Администратор</cp:lastModifiedBy>
  <cp:revision>2</cp:revision>
  <dcterms:created xsi:type="dcterms:W3CDTF">2013-03-14T08:00:26Z</dcterms:created>
  <dcterms:modified xsi:type="dcterms:W3CDTF">2013-03-14T08:10:59Z</dcterms:modified>
</cp:coreProperties>
</file>