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87" r:id="rId2"/>
    <p:sldId id="274" r:id="rId3"/>
    <p:sldId id="275" r:id="rId4"/>
    <p:sldId id="276" r:id="rId5"/>
    <p:sldId id="277" r:id="rId6"/>
    <p:sldId id="279" r:id="rId7"/>
    <p:sldId id="257" r:id="rId8"/>
    <p:sldId id="258" r:id="rId9"/>
    <p:sldId id="259" r:id="rId10"/>
    <p:sldId id="260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61" r:id="rId21"/>
    <p:sldId id="262" r:id="rId22"/>
    <p:sldId id="263" r:id="rId23"/>
    <p:sldId id="264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5650BF-7944-4D03-900F-01E5402CD57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664AA3-4A57-4FF1-8FCB-815C2EDA9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2F72BD-C23E-4C90-AD81-D18B60994C7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265B82-7426-480E-9230-1562AA1732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\Desktop\&#1089;&#1087;&#1086;&#1088;&#1090;%20&#1087;&#1088;&#1072;&#1079;&#1076;&#1085;&#1080;&#1082;\Detskie%20-%20Esli%20dobryj%20ty%20(minusovka)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\Desktop\&#1089;&#1087;&#1086;&#1088;&#1090;%20&#1087;&#1088;&#1072;&#1079;&#1076;&#1085;&#1080;&#1082;\&#1085;&#1077;&#1089;&#1084;&#1077;&#1103;&#1085;&#1072;.wav" TargetMode="Externa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\Desktop\&#1089;&#1087;&#1086;&#1088;&#1090;%20&#1087;&#1088;&#1072;&#1079;&#1076;&#1085;&#1080;&#1082;\Detskij%20smeh%20pod%20muzyku%20-%20Ochen'%20klassno%20sdelano,%20bez%20ulybki%20slushat'%20nel'zya!!)))).mp3" TargetMode="Externa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\Desktop\&#1089;&#1087;&#1086;&#1088;&#1090;%20&#1087;&#1088;&#1072;&#1079;&#1076;&#1085;&#1080;&#1082;\&#1073;&#1072;&#1073;&#1072;%20&#1103;&#1075;&#1072;.wav" TargetMode="Externa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\Desktop\&#1089;&#1087;&#1086;&#1088;&#1090;%20&#1087;&#1088;&#1072;&#1079;&#1076;&#1085;&#1080;&#1082;\Detskie%20-%20Esli%20dobryj%20ty%20(minusovka).mp3" TargetMode="Externa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\Desktop\&#1089;&#1087;&#1086;&#1088;&#1090;%20&#1087;&#1088;&#1072;&#1079;&#1076;&#1085;&#1080;&#1082;\&#1073;&#1072;&#1073;&#1072;%20&#1103;&#1075;&#1072;.wav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\Desktop\&#1089;&#1087;&#1086;&#1088;&#1090;%20&#1087;&#1088;&#1072;&#1079;&#1076;&#1085;&#1080;&#1082;\&#1082;&#1072;&#1073;&#1099;%20&#1085;&#1077;%20&#1073;&#1099;&#1083;&#1086;.wav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0"/>
            <a:ext cx="7851648" cy="1828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</a:rPr>
              <a:t>Секрет здоровья</a:t>
            </a:r>
            <a:endParaRPr lang="ru-RU" sz="6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Рисунок 3" descr="AMERI0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28802"/>
            <a:ext cx="4356016" cy="4643470"/>
          </a:xfrm>
          <a:prstGeom prst="rect">
            <a:avLst/>
          </a:prstGeom>
        </p:spPr>
      </p:pic>
      <p:pic>
        <p:nvPicPr>
          <p:cNvPr id="5" name="Рисунок 4" descr="0_74b7f_ba084f9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4286280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00108"/>
            <a:ext cx="4419600" cy="51260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Поначалу олимпийцы состязались только в скорости бега. Но со временем в программу вошли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пентатлон, кулачный бой, гонки на колесницах.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Пентатлон – пятиборье, состоявшее из бега, прыжков в длину, метания диска, метания копья и борьбы</a:t>
            </a:r>
            <a:r>
              <a:rPr lang="ru-RU" sz="2400" b="1" dirty="0">
                <a:solidFill>
                  <a:schemeClr val="accent1"/>
                </a:solidFill>
                <a:latin typeface="Verdana" pitchFamily="34" charset="0"/>
              </a:rPr>
              <a:t>. </a:t>
            </a:r>
          </a:p>
        </p:txBody>
      </p:sp>
      <p:pic>
        <p:nvPicPr>
          <p:cNvPr id="22533" name="Picture 5" descr="пятиборье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928670"/>
            <a:ext cx="4286280" cy="2500330"/>
          </a:xfrm>
          <a:noFill/>
          <a:ln/>
        </p:spPr>
      </p:pic>
      <p:pic>
        <p:nvPicPr>
          <p:cNvPr id="5" name="Picture 4" descr="sd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Современные олимпийские игры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7" descr="колл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2963"/>
            <a:ext cx="9144000" cy="2205037"/>
          </a:xfrm>
          <a:prstGeom prst="rect">
            <a:avLst/>
          </a:prstGeom>
          <a:noFill/>
        </p:spPr>
      </p:pic>
      <p:pic>
        <p:nvPicPr>
          <p:cNvPr id="7" name="Picture 11" descr="фл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700213"/>
            <a:ext cx="3816350" cy="2871787"/>
          </a:xfrm>
          <a:prstGeom prst="rect">
            <a:avLst/>
          </a:prstGeom>
          <a:noFill/>
        </p:spPr>
      </p:pic>
      <p:pic>
        <p:nvPicPr>
          <p:cNvPr id="8" name="Picture 10" descr="лошад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000372"/>
            <a:ext cx="1584325" cy="1584325"/>
          </a:xfrm>
          <a:prstGeom prst="rect">
            <a:avLst/>
          </a:prstGeom>
          <a:noFill/>
        </p:spPr>
      </p:pic>
      <p:pic>
        <p:nvPicPr>
          <p:cNvPr id="9" name="Picture 4" descr="гимна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1290638" cy="1944687"/>
          </a:xfrm>
          <a:prstGeom prst="rect">
            <a:avLst/>
          </a:prstGeom>
          <a:noFill/>
        </p:spPr>
      </p:pic>
      <p:pic>
        <p:nvPicPr>
          <p:cNvPr id="11" name="Picture 8" descr="гимнаст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5212" y="1357298"/>
            <a:ext cx="1728788" cy="1728788"/>
          </a:xfrm>
          <a:prstGeom prst="rect">
            <a:avLst/>
          </a:prstGeom>
          <a:noFill/>
        </p:spPr>
      </p:pic>
      <p:pic>
        <p:nvPicPr>
          <p:cNvPr id="12" name="Picture 6" descr="борьба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143248"/>
            <a:ext cx="1871663" cy="141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Фигурное катание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429552" cy="500066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108121" cy="135732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Художественная     гимнастика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8072493" cy="464347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965245" cy="100013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Санный спорт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7500990" cy="485778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6965245" cy="85725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Теннис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/>
          <a:srcRect l="1434" t="1265" r="1604" b="7984"/>
          <a:stretch/>
        </p:blipFill>
        <p:spPr>
          <a:xfrm>
            <a:off x="857224" y="1428736"/>
            <a:ext cx="7500990" cy="514353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Хоккей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7000924" cy="514353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Бокс 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7358114" cy="514353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Лыжи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7786742" cy="485778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Волейбол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8215370" cy="485778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x_009ae1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7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58204" cy="1285884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Основатель олимпийских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игр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современности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23850" y="2214554"/>
            <a:ext cx="3319456" cy="3643339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endParaRPr lang="ru-RU" sz="3600" dirty="0" smtClean="0"/>
          </a:p>
          <a:p>
            <a:pPr algn="ctr">
              <a:buFont typeface="Wingdings" pitchFamily="2" charset="2"/>
              <a:buNone/>
            </a:pPr>
            <a:r>
              <a:rPr lang="ru-RU" sz="3600" dirty="0" smtClean="0"/>
              <a:t>Пьер </a:t>
            </a:r>
            <a:r>
              <a:rPr lang="ru-RU" sz="3600" dirty="0"/>
              <a:t>де Кубертен (Франция)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/>
              <a:t>(1863-1937)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928802"/>
            <a:ext cx="4856198" cy="4705367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/>
                </a:solidFill>
              </a:rPr>
              <a:t>             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Эмблема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игр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8678892" cy="40163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	</a:t>
            </a:r>
            <a:r>
              <a:rPr lang="ru-RU" sz="3200" dirty="0" smtClean="0"/>
              <a:t>Разработана </a:t>
            </a:r>
            <a:r>
              <a:rPr lang="ru-RU" sz="3200" dirty="0"/>
              <a:t>основателем современных </a:t>
            </a:r>
            <a:r>
              <a:rPr lang="ru-RU" sz="3200" dirty="0" smtClean="0"/>
              <a:t>Олимпийских </a:t>
            </a:r>
            <a:r>
              <a:rPr lang="ru-RU" sz="3200" dirty="0"/>
              <a:t>Игр бароном </a:t>
            </a:r>
            <a:r>
              <a:rPr lang="ru-RU" sz="3200" dirty="0" smtClean="0"/>
              <a:t>Пьером </a:t>
            </a:r>
            <a:r>
              <a:rPr lang="ru-RU" sz="3200" dirty="0"/>
              <a:t>де Кубертеном </a:t>
            </a:r>
          </a:p>
          <a:p>
            <a:pPr>
              <a:buFont typeface="Wingdings" pitchFamily="2" charset="2"/>
              <a:buNone/>
            </a:pPr>
            <a:r>
              <a:rPr lang="ru-RU" sz="3200" dirty="0"/>
              <a:t>  </a:t>
            </a:r>
            <a:r>
              <a:rPr lang="ru-RU" sz="3200" dirty="0" smtClean="0"/>
              <a:t> в </a:t>
            </a:r>
            <a:r>
              <a:rPr lang="ru-RU" sz="3200" dirty="0"/>
              <a:t>1913 году. </a:t>
            </a:r>
          </a:p>
        </p:txBody>
      </p:sp>
      <p:pic>
        <p:nvPicPr>
          <p:cNvPr id="419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50" y="3071810"/>
            <a:ext cx="6357950" cy="35719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57166"/>
            <a:ext cx="8229600" cy="135731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Олимпийский флаг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14348" y="4857760"/>
            <a:ext cx="7967690" cy="8524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	</a:t>
            </a:r>
            <a:endParaRPr lang="ru-RU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8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8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1200" dirty="0" smtClean="0"/>
              <a:t>Используется </a:t>
            </a:r>
            <a:r>
              <a:rPr lang="ru-RU" sz="11200" dirty="0"/>
              <a:t>в церемониях открытия и закрытия каждой Олимпиады. </a:t>
            </a:r>
          </a:p>
        </p:txBody>
      </p:sp>
      <p:pic>
        <p:nvPicPr>
          <p:cNvPr id="5" name="Picture 2" descr="C:\Users\USER\Desktop\_5442800_886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8286808" cy="464347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8937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   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Медали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3240" y="1214422"/>
            <a:ext cx="3322637" cy="2938462"/>
          </a:xfrm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5720" y="1500174"/>
            <a:ext cx="2663825" cy="2879725"/>
          </a:xfrm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214818"/>
            <a:ext cx="2786082" cy="2474913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221163"/>
            <a:ext cx="2447925" cy="2397125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476750"/>
            <a:ext cx="2381250" cy="238125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1268412"/>
            <a:ext cx="2627312" cy="2589215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</p:pic>
      <p:pic>
        <p:nvPicPr>
          <p:cNvPr id="9" name="Detskie - Esli dobryj ty (minusovk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50109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есмеяна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571480"/>
            <a:ext cx="304800" cy="304800"/>
          </a:xfrm>
          <a:prstGeom prst="rect">
            <a:avLst/>
          </a:prstGeom>
        </p:spPr>
      </p:pic>
      <p:pic>
        <p:nvPicPr>
          <p:cNvPr id="5" name="Рисунок 4" descr="guardian_castle-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857232"/>
            <a:ext cx="785818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tskij smeh pod muzyku - Ochen' klassno sdelano, bez ulybki slushat' nel'zya!!)))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500042"/>
            <a:ext cx="304800" cy="304800"/>
          </a:xfrm>
          <a:prstGeom prst="rect">
            <a:avLst/>
          </a:prstGeom>
        </p:spPr>
      </p:pic>
      <p:pic>
        <p:nvPicPr>
          <p:cNvPr id="5" name="Рисунок 4" descr="guardian_castle-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857232"/>
            <a:ext cx="850112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аба яга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428604"/>
            <a:ext cx="304800" cy="304800"/>
          </a:xfrm>
          <a:prstGeom prst="rect">
            <a:avLst/>
          </a:prstGeom>
        </p:spPr>
      </p:pic>
      <p:pic>
        <p:nvPicPr>
          <p:cNvPr id="5" name="Рисунок 4" descr="8434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928670"/>
            <a:ext cx="8464805" cy="5614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tskie - Esli dobryj ty (minusovka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571480"/>
            <a:ext cx="304800" cy="304800"/>
          </a:xfrm>
          <a:prstGeom prst="rect">
            <a:avLst/>
          </a:prstGeom>
        </p:spPr>
      </p:pic>
      <p:pic>
        <p:nvPicPr>
          <p:cNvPr id="5" name="Рисунок 4" descr="155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143000"/>
            <a:ext cx="8358246" cy="5357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аба яга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642918"/>
            <a:ext cx="304800" cy="304800"/>
          </a:xfrm>
          <a:prstGeom prst="rect">
            <a:avLst/>
          </a:prstGeom>
        </p:spPr>
      </p:pic>
      <p:pic>
        <p:nvPicPr>
          <p:cNvPr id="5" name="Рисунок 4" descr="0_648c6_5b0afeaf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71546"/>
            <a:ext cx="8643998" cy="547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48c6_5b0afea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8709150" cy="53578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бы не было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500042"/>
            <a:ext cx="304800" cy="304800"/>
          </a:xfrm>
          <a:prstGeom prst="rect">
            <a:avLst/>
          </a:prstGeom>
        </p:spPr>
      </p:pic>
      <p:pic>
        <p:nvPicPr>
          <p:cNvPr id="5" name="Рисунок 4" descr="34220197_And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928670"/>
            <a:ext cx="8429684" cy="558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220197_And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58035"/>
            <a:ext cx="8501122" cy="55427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85794"/>
            <a:ext cx="7772400" cy="1195398"/>
          </a:xfrm>
        </p:spPr>
        <p:txBody>
          <a:bodyPr>
            <a:normAutofit/>
          </a:bodyPr>
          <a:lstStyle/>
          <a:p>
            <a:r>
              <a:rPr lang="ru-RU" sz="6600" dirty="0"/>
              <a:t>Олимпийские игры</a:t>
            </a:r>
          </a:p>
        </p:txBody>
      </p:sp>
      <p:pic>
        <p:nvPicPr>
          <p:cNvPr id="2052" name="Picture 4" descr="пятибор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70723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1(6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-228600"/>
            <a:ext cx="1547812" cy="285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857232"/>
            <a:ext cx="8640762" cy="552451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На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протяжении более тысячелетия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на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земле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Древней Греции близ селения Олимпия, расположенного на острове Пелопоннес, проводились состязания греческих атлетов, вошедшие в историю под названием Олимпийские игры</a:t>
            </a:r>
          </a:p>
        </p:txBody>
      </p:sp>
      <p:pic>
        <p:nvPicPr>
          <p:cNvPr id="4099" name="Picture 3" descr="Olymp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4327525" cy="3143272"/>
          </a:xfrm>
          <a:prstGeom prst="rect">
            <a:avLst/>
          </a:prstGeom>
          <a:noFill/>
        </p:spPr>
      </p:pic>
      <p:pic>
        <p:nvPicPr>
          <p:cNvPr id="6" name="Picture 7" descr="06707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3429000"/>
            <a:ext cx="4500594" cy="3171817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4282" y="1571612"/>
            <a:ext cx="489109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Олимпийские игры были самыми   главными соревнованиями. 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С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776 г. до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н.э.  они  проводились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каждые 4 года в Олимпии в честь бога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Зевса  и продолжались 5 дней.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5123" name="Picture 3" descr="J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3786214" cy="5000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143</Words>
  <Application>Microsoft Office PowerPoint</Application>
  <PresentationFormat>Экран (4:3)</PresentationFormat>
  <Paragraphs>39</Paragraphs>
  <Slides>28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Секрет здоровья</vt:lpstr>
      <vt:lpstr>Слайд 2</vt:lpstr>
      <vt:lpstr>Слайд 3</vt:lpstr>
      <vt:lpstr>Слайд 4</vt:lpstr>
      <vt:lpstr>Слайд 5</vt:lpstr>
      <vt:lpstr>Слайд 6</vt:lpstr>
      <vt:lpstr>Олимпийские игры</vt:lpstr>
      <vt:lpstr>Слайд 8</vt:lpstr>
      <vt:lpstr>Слайд 9</vt:lpstr>
      <vt:lpstr>Слайд 10</vt:lpstr>
      <vt:lpstr>Современные олимпийские игры</vt:lpstr>
      <vt:lpstr>Фигурное катание</vt:lpstr>
      <vt:lpstr>Художественная     гимнастика</vt:lpstr>
      <vt:lpstr>Санный спорт</vt:lpstr>
      <vt:lpstr>      Теннис</vt:lpstr>
      <vt:lpstr>     Хоккей</vt:lpstr>
      <vt:lpstr>      Бокс </vt:lpstr>
      <vt:lpstr>       Лыжи</vt:lpstr>
      <vt:lpstr>Волейбол</vt:lpstr>
      <vt:lpstr>        Основатель олимпийских  игр  современности</vt:lpstr>
      <vt:lpstr>              Эмблема игр</vt:lpstr>
      <vt:lpstr>Олимпийский флаг</vt:lpstr>
      <vt:lpstr>          Медали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я</dc:creator>
  <cp:lastModifiedBy>я</cp:lastModifiedBy>
  <cp:revision>36</cp:revision>
  <dcterms:created xsi:type="dcterms:W3CDTF">2011-10-16T16:43:14Z</dcterms:created>
  <dcterms:modified xsi:type="dcterms:W3CDTF">2011-11-17T17:47:30Z</dcterms:modified>
</cp:coreProperties>
</file>