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ПЕРВЫЙ ЧЕЛОВЕК В КОСМОСЕ.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88024" y="1770501"/>
            <a:ext cx="390592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Презентация выполнена учителем</a:t>
            </a: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начальных классов</a:t>
            </a: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ГБОУ города Москвы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СОШ «Школа здоровья» №384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им.Д.К.Корнеева</a:t>
            </a: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Смирнов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ой Д.М.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C:\Users\poklaris\Desktop\Гагарин\iCAK4DK2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4392488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2800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 орбите Гагарин провёл простейшие эксперименты: пил, ел, делал записи карандашом. «Положив» карандаш рядом с собой, он случайно обнаружил, что тот моментально начал уплывать. Из этого Гагарин сделал вывод, что карандаши и прочие предметы в космосе лучше привязывать. Все свои ощущения и наблюдения он записывал на бортовой магнитофон.</a:t>
            </a:r>
            <a:endParaRPr lang="ru-RU" sz="1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218" name="Picture 2" descr="C:\Users\poklaris\Desktop\Гагарин\iCA4X0ZJ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36912"/>
            <a:ext cx="4536504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653240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Корабль «Восток-1» сделал виток вокруг Земли, пролетев 40 200 километров, а затем совершил посадку.</a:t>
            </a:r>
            <a:b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Правда, в момент касания земли Гагарина в кабине корабля уже не было. На высоте 7 км в соответствии с планом полёта Гагарин катапультировался, после чего капсула и космонавт стали спускаться на парашютах раздельно. Выполнив один оборот вокруг Земли, в 10:55:34 на 108 минуте корабль завершил полёт. Из-за сбоя в системе торможения спускаемый аппарат с Гагариным приземлился не в запланированной области в 110 км от Сталинграда, а в Саратовской области, неподалёку от Энгельса в районе села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Смеловка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0071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Восток-1, капсула после приземления</a:t>
            </a:r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979712" y="2564904"/>
            <a:ext cx="5400600" cy="3312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poklaris\Desktop\Гагарин\S625067-Vostok_1_spacecraft_after_landing_1961-S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7560840" cy="475252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83768" y="1556792"/>
            <a:ext cx="4680520" cy="42484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poklaris\Desktop\Гагарин\iCANTWQ3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92696"/>
            <a:ext cx="6624736" cy="56166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12961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Встреча Гагарина на Земле после полета.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290" name="Picture 2" descr="C:\Users\poklaris\Desktop\Гагарин\e6d1601f9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88840"/>
            <a:ext cx="7488832" cy="457123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402016" cy="55812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3314" name="Picture 2" descr="C:\Users\poklaris\Desktop\Гагарин\iCA9DAA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064" y="476672"/>
            <a:ext cx="7802384" cy="576063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75856" y="1844824"/>
            <a:ext cx="2448272" cy="91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338" name="Picture 2" descr="C:\Users\poklaris\Desktop\Гагарин\00fa533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8640"/>
            <a:ext cx="4392488" cy="64807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Записка Юрия Гагарина, написанная после полета вокруг Земли.</a:t>
            </a:r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362" name="Picture 2" descr="C:\Users\poklaris\Desktop\Гагарин\0016-016-Kosmonavt-JUrij-Gagar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6984776" cy="511256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6386" name="Picture 2" descr="C:\Users\poklaris\Desktop\Гагарин\iCACUN2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3384376" cy="2808312"/>
          </a:xfrm>
          <a:prstGeom prst="rect">
            <a:avLst/>
          </a:prstGeom>
          <a:noFill/>
        </p:spPr>
      </p:pic>
      <p:pic>
        <p:nvPicPr>
          <p:cNvPr id="16387" name="Picture 3" descr="C:\Users\poklaris\Desktop\Гагарин\iCAJ1XL1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221088"/>
            <a:ext cx="3528392" cy="2508870"/>
          </a:xfrm>
          <a:prstGeom prst="rect">
            <a:avLst/>
          </a:prstGeom>
          <a:noFill/>
        </p:spPr>
      </p:pic>
      <p:pic>
        <p:nvPicPr>
          <p:cNvPr id="16388" name="Picture 4" descr="C:\Users\poklaris\Desktop\Гагарин\iCAZU56U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628800"/>
            <a:ext cx="3672408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1476776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Юрий Алексеевич Гагарин родился 9 марта 1934 года, в деревне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Клушино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Гжатского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района Западной области РСФСР (ныне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Гагаринский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район Смоленской области).</a:t>
            </a:r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C:\Users\poklaris\Desktop\Гагарин\iCAXI2AMJ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528392" cy="4248472"/>
          </a:xfrm>
          <a:prstGeom prst="rect">
            <a:avLst/>
          </a:prstGeom>
          <a:noFill/>
        </p:spPr>
      </p:pic>
      <p:pic>
        <p:nvPicPr>
          <p:cNvPr id="2051" name="Picture 3" descr="C:\Users\poklaris\Desktop\Гагарин\iCAKQ128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420888"/>
            <a:ext cx="4104455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2800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Детство Юрия Гагарина прошло в деревне </a:t>
            </a:r>
            <a:r>
              <a:rPr lang="ru-RU" sz="1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Клушино</a:t>
            </a:r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1 сентября 1941 года мальчик пошёл в школу, но 12 октября деревню заняли немцы, и его учёба прервалась. Почти полтора года деревня </a:t>
            </a:r>
            <a:r>
              <a:rPr lang="ru-RU" sz="1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Клушино</a:t>
            </a:r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была оккупирована немецкими войсками. 9 апреля 1943 года деревню освободила Красная армия, и учёба в школе возобновилась.</a:t>
            </a:r>
            <a:endParaRPr lang="ru-RU" sz="1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7410" name="Picture 2" descr="C:\Users\poklaris\Desktop\Гагарин\RKEIBYJ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852936"/>
            <a:ext cx="5184576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1620792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августе 1951 года Гагарин поступил в Саратовский индустриальный техникум, и 25 октября 1954 года впервые пришёл в Саратовский аэроклуб. В 1955 году Юрий Гагарин добился значительных успехов, закончил с отличием учёбу и совершил первый самостоятельный полёт на самолёте Як - 18. Всего в аэроклубе Юрий Гагарин выполнил 196 полётов и налетал 42 часа 23 мин</a:t>
            </a:r>
            <a:endParaRPr lang="ru-RU" sz="1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23528" y="5733256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Саратовский индустриальный техникум.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C:\Users\poklaris\Desktop\Гагарин\iCAATSG8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3568" y="2348880"/>
            <a:ext cx="2808312" cy="2952328"/>
          </a:xfrm>
          <a:prstGeom prst="rect">
            <a:avLst/>
          </a:prstGeom>
          <a:noFill/>
        </p:spPr>
      </p:pic>
      <p:pic>
        <p:nvPicPr>
          <p:cNvPr id="3075" name="Picture 3" descr="C:\Users\poklaris\Desktop\Гагарин\iCASTL2BG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283968" y="2780928"/>
            <a:ext cx="4392488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1620792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27 октября 1955 года Гагарин был призван в Советскую армию ВС СССР и направлен в Чкалов (ныне Оренбург), в 1 – е военно-авиационное училище лётчиков имени К.Е.Ворошилова. Обучался у известного в те времена лётчика-испытателя Я. Ш. </a:t>
            </a:r>
            <a:r>
              <a:rPr lang="ru-RU" sz="20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Акбулатова</a:t>
            </a:r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В 1957 году Гагарин окончил училище с отличием.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95536" y="5661248"/>
            <a:ext cx="4040188" cy="63976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– е военно-авиационное училище лётчиков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имениК.Е.Ворошилова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C:\Users\poklaris\Desktop\Гагарин\iCAOY5HN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2564904"/>
            <a:ext cx="3960439" cy="3096344"/>
          </a:xfrm>
          <a:prstGeom prst="rect">
            <a:avLst/>
          </a:prstGeom>
          <a:noFill/>
        </p:spPr>
      </p:pic>
      <p:pic>
        <p:nvPicPr>
          <p:cNvPr id="4099" name="Picture 3" descr="C:\Users\poklaris\Desktop\Гагарин\iCAA4Q9I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499992" y="2564904"/>
            <a:ext cx="4176464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1332760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1957 году женился на Валентине Ивановне Горячевой. В Оренбурге, в доме, где жила семья Валентины, впоследствии был открыт Музей-квартира Юрия и Валентины Гагариных.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122" name="Picture 2" descr="C:\Users\poklaris\Desktop\Гагарин\iCA479PAJ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4248472" cy="3744416"/>
          </a:xfrm>
          <a:prstGeom prst="rect">
            <a:avLst/>
          </a:prstGeom>
          <a:noFill/>
        </p:spPr>
      </p:pic>
      <p:pic>
        <p:nvPicPr>
          <p:cNvPr id="5123" name="Picture 3" descr="C:\Users\poklaris\Desktop\Гагарин\iCAG4AVA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924944"/>
            <a:ext cx="3888432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80832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9 декабря 1959 года Гагарин написал рапорт с просьбой зачислить его в группу кандидатов в космонавты. Уже через неделю его вызвали в Москву для прохождения всестороннего медицинского обследования в Центральном научно-исследовательском авиационном госпитале. В начале следующего года последовала ещё одна специальная медкомиссия, которая признала старшего лейтенанта Гагарина годным для космических полётов. </a:t>
            </a:r>
            <a:endParaRPr lang="ru-RU" sz="1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46" name="Picture 2" descr="C:\Users\poklaris\Desktop\Гагарин\iCANQIVW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9" y="2852936"/>
            <a:ext cx="4896544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1836816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3 марта 1960 года приказом Главнокомандующего ВВС Константина Андреевича Вершинина зачислен в группу кандидатов в космонавты, а 11 марта Гагарин вместе с семьёй выехал к новому месту военной службы. С 25 марта начались регулярные занятия по программе подготовки космонавтов.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170" name="Picture 2" descr="C:\Users\poklaris\Desktop\Гагарин\iCABMDTP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3672408" cy="3024336"/>
          </a:xfrm>
          <a:prstGeom prst="rect">
            <a:avLst/>
          </a:prstGeom>
          <a:noFill/>
        </p:spPr>
      </p:pic>
      <p:pic>
        <p:nvPicPr>
          <p:cNvPr id="7171" name="Picture 3" descr="C:\Users\poklaris\Desktop\Гагарин\iCAEQJY8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996952"/>
            <a:ext cx="3816424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2800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12 апреля 1961 года с космодрома Байконур впервые в мире стартовал космический корабль «Восток» с пилотом-космонавтом Юрием Алексеевичем Гагариным на борту. Позывной Гагарина был «Кедр». За этот полёт ему было присвоено звание Героя </a:t>
            </a:r>
            <a:r>
              <a:rPr lang="ru-RU" sz="1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Совесткого</a:t>
            </a:r>
            <a:r>
              <a:rPr lang="ru-RU" sz="1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Союза и воинское звание майора досрочно (взлетал в звании старшего лейтенанта).</a:t>
            </a:r>
            <a:endParaRPr lang="ru-RU" sz="1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194" name="Picture 2" descr="C:\Users\poklaris\Desktop\Гагарин\iCAET2IX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4032448" cy="3168352"/>
          </a:xfrm>
          <a:prstGeom prst="rect">
            <a:avLst/>
          </a:prstGeom>
          <a:noFill/>
        </p:spPr>
      </p:pic>
      <p:pic>
        <p:nvPicPr>
          <p:cNvPr id="8195" name="Picture 3" descr="C:\Users\poklaris\Desktop\Гагарин\iCA5839F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212976"/>
            <a:ext cx="4176464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95</TotalTime>
  <Words>510</Words>
  <Application>Microsoft Office PowerPoint</Application>
  <PresentationFormat>Экран (4:3)</PresentationFormat>
  <Paragraphs>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ПЕРВЫЙ ЧЕЛОВЕК В КОСМОСЕ.</vt:lpstr>
      <vt:lpstr>Юрий Алексеевич Гагарин родился 9 марта 1934 года, в деревне Клушино Гжатского района Западной области РСФСР (ныне Гагаринский район Смоленской области).</vt:lpstr>
      <vt:lpstr>Детство Юрия Гагарина прошло в деревне Клушино. 1 сентября 1941 года мальчик пошёл в школу, но 12 октября деревню заняли немцы, и его учёба прервалась. Почти полтора года деревня Клушино была оккупирована немецкими войсками. 9 апреля 1943 года деревню освободила Красная армия, и учёба в школе возобновилась.</vt:lpstr>
      <vt:lpstr>В августе 1951 года Гагарин поступил в Саратовский индустриальный техникум, и 25 октября 1954 года впервые пришёл в Саратовский аэроклуб. В 1955 году Юрий Гагарин добился значительных успехов, закончил с отличием учёбу и совершил первый самостоятельный полёт на самолёте Як - 18. Всего в аэроклубе Юрий Гагарин выполнил 196 полётов и налетал 42 часа 23 мин</vt:lpstr>
      <vt:lpstr>27 октября 1955 года Гагарин был призван в Советскую армию ВС СССР и направлен в Чкалов (ныне Оренбург), в 1 – е военно-авиационное училище лётчиков имени К.Е.Ворошилова. Обучался у известного в те времена лётчика-испытателя Я. Ш. Акбулатова. В 1957 году Гагарин окончил училище с отличием.</vt:lpstr>
      <vt:lpstr>В 1957 году женился на Валентине Ивановне Горячевой. В Оренбурге, в доме, где жила семья Валентины, впоследствии был открыт Музей-квартира Юрия и Валентины Гагариных.</vt:lpstr>
      <vt:lpstr>9 декабря 1959 года Гагарин написал рапорт с просьбой зачислить его в группу кандидатов в космонавты. Уже через неделю его вызвали в Москву для прохождения всестороннего медицинского обследования в Центральном научно-исследовательском авиационном госпитале. В начале следующего года последовала ещё одна специальная медкомиссия, которая признала старшего лейтенанта Гагарина годным для космических полётов. </vt:lpstr>
      <vt:lpstr>3 марта 1960 года приказом Главнокомандующего ВВС Константина Андреевича Вершинина зачислен в группу кандидатов в космонавты, а 11 марта Гагарин вместе с семьёй выехал к новому месту военной службы. С 25 марта начались регулярные занятия по программе подготовки космонавтов.</vt:lpstr>
      <vt:lpstr>12 апреля 1961 года с космодрома Байконур впервые в мире стартовал космический корабль «Восток» с пилотом-космонавтом Юрием Алексеевичем Гагариным на борту. Позывной Гагарина был «Кедр». За этот полёт ему было присвоено звание Героя Совесткого Союза и воинское звание майора досрочно (взлетал в звании старшего лейтенанта).</vt:lpstr>
      <vt:lpstr>На орбите Гагарин провёл простейшие эксперименты: пил, ел, делал записи карандашом. «Положив» карандаш рядом с собой, он случайно обнаружил, что тот моментально начал уплывать. Из этого Гагарин сделал вывод, что карандаши и прочие предметы в космосе лучше привязывать. Все свои ощущения и наблюдения он записывал на бортовой магнитофон.</vt:lpstr>
      <vt:lpstr>Корабль «Восток-1» сделал виток вокруг Земли, пролетев 40 200 километров, а затем совершил посадку. Правда, в момент касания земли Гагарина в кабине корабля уже не было. На высоте 7 км в соответствии с планом полёта Гагарин катапультировался, после чего капсула и космонавт стали спускаться на парашютах раздельно. Выполнив один оборот вокруг Земли, в 10:55:34 на 108 минуте корабль завершил полёт. Из-за сбоя в системе торможения спускаемый аппарат с Гагариным приземлился не в запланированной области в 110 км от Сталинграда, а в Саратовской области, неподалёку от Энгельса в районе села Смеловка.</vt:lpstr>
      <vt:lpstr>Восток-1, капсула после приземления </vt:lpstr>
      <vt:lpstr>Слайд 13</vt:lpstr>
      <vt:lpstr>Встреча Гагарина на Земле после полета.</vt:lpstr>
      <vt:lpstr>Слайд 15</vt:lpstr>
      <vt:lpstr>Слайд 16</vt:lpstr>
      <vt:lpstr>Записка Юрия Гагарина, написанная после полета вокруг Земли.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человек в космосе.</dc:title>
  <dc:creator>Dina</dc:creator>
  <cp:lastModifiedBy>poklaris</cp:lastModifiedBy>
  <cp:revision>12</cp:revision>
  <dcterms:created xsi:type="dcterms:W3CDTF">2013-03-14T14:08:36Z</dcterms:created>
  <dcterms:modified xsi:type="dcterms:W3CDTF">2013-03-14T15:57:00Z</dcterms:modified>
</cp:coreProperties>
</file>