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ПЕРВЫЙ ЧЕЛОВЕК В КОСМОСЕ.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788024" y="1770501"/>
            <a:ext cx="390592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Презентация выполнена учителем</a:t>
            </a:r>
            <a:endParaRPr lang="ru-RU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начальных классов</a:t>
            </a:r>
            <a:endParaRPr lang="ru-RU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ГБОУ города Москвы 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СОШ «Школа здоровья» №384 </a:t>
            </a:r>
            <a:r>
              <a:rPr lang="ru-RU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им.Д.К.Корнеева</a:t>
            </a:r>
            <a:endParaRPr lang="ru-RU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Смирнов 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ой Д.М.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6" name="Picture 2" descr="C:\Users\poklaris\Desktop\Гагарин\iCAK4DK2L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8"/>
            <a:ext cx="4392488" cy="403244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692800"/>
          </a:xfrm>
        </p:spPr>
        <p:txBody>
          <a:bodyPr/>
          <a:lstStyle/>
          <a:p>
            <a:r>
              <a:rPr lang="ru-RU" sz="1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На орбите Гагарин провёл простейшие эксперименты: пил, ел, делал записи карандашом. «Положив» карандаш рядом с собой, он случайно обнаружил, что тот моментально начал уплывать. Из этого Гагарин сделал вывод, что карандаши и прочие предметы в космосе лучше привязывать. Все свои ощущения и наблюдения он записывал на бортовой магнитофон.</a:t>
            </a:r>
            <a:endParaRPr lang="ru-RU" sz="1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9218" name="Picture 2" descr="C:\Users\poklaris\Desktop\Гагарин\iCA4X0ZJ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636912"/>
            <a:ext cx="4536504" cy="352839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5653240"/>
          </a:xfrm>
        </p:spPr>
        <p:txBody>
          <a:bodyPr/>
          <a:lstStyle/>
          <a:p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Корабль «Восток-1» сделал виток вокруг Земли, пролетев 40 200 километров, а затем совершил посадку.</a:t>
            </a:r>
            <a:b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Правда, в момент касания земли Гагарина в кабине корабля уже не было. На высоте 7 км в соответствии с планом полёта Гагарин катапультировался, после чего капсула и космонавт стали спускаться на парашютах раздельно. Выполнив один оборот вокруг Земли, в 10:55:34 на 108 минуте корабль завершил полёт. Из-за сбоя в системе торможения спускаемый аппарат с Гагариным приземлился не в запланированной области в 110 км от Сталинграда, а в Саратовской области, неподалёку от Энгельса в районе села </a:t>
            </a:r>
            <a:r>
              <a:rPr lang="ru-RU" sz="24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Смеловка</a:t>
            </a:r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.</a:t>
            </a:r>
            <a:endParaRPr lang="ru-RU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00712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Восток-1, капсула после приземления</a:t>
            </a:r>
            <a:r>
              <a:rPr lang="ru-RU" sz="2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endParaRPr lang="ru-RU" sz="2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979712" y="2564904"/>
            <a:ext cx="5400600" cy="33123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42" name="Picture 2" descr="C:\Users\poklaris\Desktop\Гагарин\S625067-Vostok_1_spacecraft_after_landing_1961-SP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556792"/>
            <a:ext cx="7560840" cy="475252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483768" y="1556792"/>
            <a:ext cx="4680520" cy="42484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1266" name="Picture 2" descr="C:\Users\poklaris\Desktop\Гагарин\iCANTWQ3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692696"/>
            <a:ext cx="6624736" cy="561662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772400" cy="129614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Встреча Гагарина на Земле после полета.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2290" name="Picture 2" descr="C:\Users\poklaris\Desktop\Гагарин\e6d1601f91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988840"/>
            <a:ext cx="7488832" cy="457123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402016" cy="558123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3314" name="Picture 2" descr="C:\Users\poklaris\Desktop\Гагарин\iCA9DAA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064" y="476672"/>
            <a:ext cx="7802384" cy="5760639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75856" y="1844824"/>
            <a:ext cx="2448272" cy="9144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4338" name="Picture 2" descr="C:\Users\poklaris\Desktop\Гагарин\00fa533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88640"/>
            <a:ext cx="4392488" cy="648072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Записка Юрия Гагарина, написанная после полета вокруг Земли.</a:t>
            </a:r>
            <a:endParaRPr lang="ru-RU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5362" name="Picture 2" descr="C:\Users\poklaris\Desktop\Гагарин\0016-016-Kosmonavt-JUrij-Gagari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12776"/>
            <a:ext cx="6984776" cy="511256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Спасибо за внимание!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6386" name="Picture 2" descr="C:\Users\poklaris\Desktop\Гагарин\iCACUN2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556792"/>
            <a:ext cx="3384376" cy="2808312"/>
          </a:xfrm>
          <a:prstGeom prst="rect">
            <a:avLst/>
          </a:prstGeom>
          <a:noFill/>
        </p:spPr>
      </p:pic>
      <p:pic>
        <p:nvPicPr>
          <p:cNvPr id="16387" name="Picture 3" descr="C:\Users\poklaris\Desktop\Гагарин\iCAJ1XL1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4221088"/>
            <a:ext cx="3528392" cy="2508870"/>
          </a:xfrm>
          <a:prstGeom prst="rect">
            <a:avLst/>
          </a:prstGeom>
          <a:noFill/>
        </p:spPr>
      </p:pic>
      <p:pic>
        <p:nvPicPr>
          <p:cNvPr id="16388" name="Picture 4" descr="C:\Users\poklaris\Desktop\Гагарин\iCAZU56U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1628800"/>
            <a:ext cx="3672408" cy="280831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1476776"/>
          </a:xfrm>
        </p:spPr>
        <p:txBody>
          <a:bodyPr/>
          <a:lstStyle/>
          <a:p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Юрий Алексеевич Гагарин родился 9 марта 1934 года, в деревне </a:t>
            </a:r>
            <a:r>
              <a:rPr lang="ru-RU" sz="24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Клушино</a:t>
            </a:r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Гжатского</a:t>
            </a:r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района Западной области РСФСР (ныне </a:t>
            </a:r>
            <a:r>
              <a:rPr lang="ru-RU" sz="24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Гагаринский</a:t>
            </a:r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район Смоленской области).</a:t>
            </a:r>
            <a:endParaRPr lang="ru-RU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050" name="Picture 2" descr="C:\Users\poklaris\Desktop\Гагарин\iCAXI2AMJ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060848"/>
            <a:ext cx="3528392" cy="4248472"/>
          </a:xfrm>
          <a:prstGeom prst="rect">
            <a:avLst/>
          </a:prstGeom>
          <a:noFill/>
        </p:spPr>
      </p:pic>
      <p:pic>
        <p:nvPicPr>
          <p:cNvPr id="2051" name="Picture 3" descr="C:\Users\poklaris\Desktop\Гагарин\iCAKQ128M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420888"/>
            <a:ext cx="4104455" cy="345638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692800"/>
          </a:xfrm>
        </p:spPr>
        <p:txBody>
          <a:bodyPr/>
          <a:lstStyle/>
          <a:p>
            <a:r>
              <a:rPr lang="ru-RU" sz="1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Детство Юрия Гагарина прошло в деревне </a:t>
            </a:r>
            <a:r>
              <a:rPr lang="ru-RU" sz="18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Клушино</a:t>
            </a:r>
            <a:r>
              <a:rPr lang="ru-RU" sz="1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. 1 сентября 1941 года мальчик пошёл в школу, но 12 октября деревню заняли немцы, и его учёба прервалась. Почти полтора года деревня </a:t>
            </a:r>
            <a:r>
              <a:rPr lang="ru-RU" sz="18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Клушино</a:t>
            </a:r>
            <a:r>
              <a:rPr lang="ru-RU" sz="1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была оккупирована немецкими войсками. 9 апреля 1943 года деревню освободила Красная армия, и учёба в школе возобновилась.</a:t>
            </a:r>
            <a:endParaRPr lang="ru-RU" sz="1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7410" name="Picture 2" descr="C:\Users\poklaris\Desktop\Гагарин\RKEIBYJ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852936"/>
            <a:ext cx="5184576" cy="345638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1620792"/>
          </a:xfrm>
        </p:spPr>
        <p:txBody>
          <a:bodyPr/>
          <a:lstStyle/>
          <a:p>
            <a:r>
              <a:rPr lang="ru-RU" sz="1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 августе 1951 года Гагарин поступил в Саратовский индустриальный техникум, и 25 октября 1954 года впервые пришёл в Саратовский аэроклуб. В 1955 году Юрий Гагарин добился значительных успехов, закончил с отличием учёбу и совершил первый самостоятельный полёт на самолёте Як - 18. Всего в аэроклубе Юрий Гагарин выполнил 196 полётов и налетал 42 часа 23 мин</a:t>
            </a:r>
            <a:endParaRPr lang="ru-RU" sz="1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323528" y="5733256"/>
            <a:ext cx="4040188" cy="63976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Саратовский индустриальный техникум.</a:t>
            </a: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4" name="Picture 2" descr="C:\Users\poklaris\Desktop\Гагарин\iCAATSG80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83568" y="2348880"/>
            <a:ext cx="2808312" cy="2952328"/>
          </a:xfrm>
          <a:prstGeom prst="rect">
            <a:avLst/>
          </a:prstGeom>
          <a:noFill/>
        </p:spPr>
      </p:pic>
      <p:pic>
        <p:nvPicPr>
          <p:cNvPr id="3075" name="Picture 3" descr="C:\Users\poklaris\Desktop\Гагарин\iCASTL2BG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283968" y="2780928"/>
            <a:ext cx="4392488" cy="374441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1620792"/>
          </a:xfrm>
        </p:spPr>
        <p:txBody>
          <a:bodyPr/>
          <a:lstStyle/>
          <a:p>
            <a:r>
              <a:rPr lang="ru-RU" sz="2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27 октября 1955 года Гагарин был призван в Советскую армию ВС СССР и направлен в Чкалов (ныне Оренбург), в 1 – е военно-авиационное училище лётчиков имени К.Е.Ворошилова. Обучался у известного в те времена лётчика-испытателя Я. Ш. </a:t>
            </a:r>
            <a:r>
              <a:rPr lang="ru-RU" sz="20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Акбулатова</a:t>
            </a:r>
            <a:r>
              <a:rPr lang="ru-RU" sz="2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. В 1957 году Гагарин окончил училище с отличием.</a:t>
            </a:r>
            <a:endParaRPr lang="ru-RU" sz="2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395536" y="5661248"/>
            <a:ext cx="4040188" cy="63976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 – е военно-авиационное училище лётчиков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имениК.Е.Ворошилова</a:t>
            </a: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098" name="Picture 2" descr="C:\Users\poklaris\Desktop\Гагарин\iCAOY5HN9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67544" y="2564904"/>
            <a:ext cx="3960439" cy="3096344"/>
          </a:xfrm>
          <a:prstGeom prst="rect">
            <a:avLst/>
          </a:prstGeom>
          <a:noFill/>
        </p:spPr>
      </p:pic>
      <p:pic>
        <p:nvPicPr>
          <p:cNvPr id="4099" name="Picture 3" descr="C:\Users\poklaris\Desktop\Гагарин\iCAA4Q9IE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499992" y="2564904"/>
            <a:ext cx="4176464" cy="309634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1332760"/>
          </a:xfrm>
        </p:spPr>
        <p:txBody>
          <a:bodyPr/>
          <a:lstStyle/>
          <a:p>
            <a:r>
              <a:rPr lang="ru-RU" sz="2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 1957 году женился на Валентине Ивановне Горячевой. В Оренбурге, в доме, где жила семья Валентины, впоследствии был открыт Музей-квартира Юрия и Валентины Гагариных.</a:t>
            </a:r>
            <a:endParaRPr lang="ru-RU" sz="2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122" name="Picture 2" descr="C:\Users\poklaris\Desktop\Гагарин\iCA479PAJ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132856"/>
            <a:ext cx="4248472" cy="3744416"/>
          </a:xfrm>
          <a:prstGeom prst="rect">
            <a:avLst/>
          </a:prstGeom>
          <a:noFill/>
        </p:spPr>
      </p:pic>
      <p:pic>
        <p:nvPicPr>
          <p:cNvPr id="5123" name="Picture 3" descr="C:\Users\poklaris\Desktop\Гагарин\iCAG4AVA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924944"/>
            <a:ext cx="3888432" cy="352839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980832"/>
          </a:xfrm>
        </p:spPr>
        <p:txBody>
          <a:bodyPr/>
          <a:lstStyle/>
          <a:p>
            <a:r>
              <a:rPr lang="ru-RU" sz="1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9 декабря 1959 года Гагарин написал рапорт с просьбой зачислить его в группу кандидатов в космонавты. Уже через неделю его вызвали в Москву для прохождения всестороннего медицинского обследования в Центральном научно-исследовательском авиационном госпитале. В начале следующего года последовала ещё одна специальная медкомиссия, которая признала старшего лейтенанта Гагарина годным для космических полётов. </a:t>
            </a:r>
            <a:endParaRPr lang="ru-RU" sz="1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146" name="Picture 2" descr="C:\Users\poklaris\Desktop\Гагарин\iCANQIVW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9" y="2852936"/>
            <a:ext cx="4896544" cy="345638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1836816"/>
          </a:xfrm>
        </p:spPr>
        <p:txBody>
          <a:bodyPr/>
          <a:lstStyle/>
          <a:p>
            <a:r>
              <a:rPr lang="ru-RU" sz="2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3 марта 1960 года приказом Главнокомандующего ВВС Константина Андреевича Вершинина зачислен в группу кандидатов в космонавты, а 11 марта Гагарин вместе с семьёй выехал к новому месту военной службы. С 25 марта начались регулярные занятия по программе подготовки космонавтов.</a:t>
            </a:r>
            <a:endParaRPr lang="ru-RU" sz="2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7170" name="Picture 2" descr="C:\Users\poklaris\Desktop\Гагарин\iCABMDTP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996952"/>
            <a:ext cx="3672408" cy="3024336"/>
          </a:xfrm>
          <a:prstGeom prst="rect">
            <a:avLst/>
          </a:prstGeom>
          <a:noFill/>
        </p:spPr>
      </p:pic>
      <p:pic>
        <p:nvPicPr>
          <p:cNvPr id="7171" name="Picture 3" descr="C:\Users\poklaris\Desktop\Гагарин\iCAEQJY8N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996952"/>
            <a:ext cx="3816424" cy="295232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692800"/>
          </a:xfrm>
        </p:spPr>
        <p:txBody>
          <a:bodyPr/>
          <a:lstStyle/>
          <a:p>
            <a:r>
              <a:rPr lang="ru-RU" sz="1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12 апреля 1961 года с космодрома Байконур впервые в мире стартовал космический корабль «Восток» с пилотом-космонавтом Юрием Алексеевичем Гагариным на борту. Позывной Гагарина был «Кедр». За этот полёт ему было присвоено звание Героя </a:t>
            </a:r>
            <a:r>
              <a:rPr lang="ru-RU" sz="18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Совесткого</a:t>
            </a:r>
            <a:r>
              <a:rPr lang="ru-RU" sz="1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Союза и воинское звание майора досрочно (взлетал в звании старшего лейтенанта).</a:t>
            </a:r>
            <a:endParaRPr lang="ru-RU" sz="1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8194" name="Picture 2" descr="C:\Users\poklaris\Desktop\Гагарин\iCAET2IXM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276872"/>
            <a:ext cx="4032448" cy="3168352"/>
          </a:xfrm>
          <a:prstGeom prst="rect">
            <a:avLst/>
          </a:prstGeom>
          <a:noFill/>
        </p:spPr>
      </p:pic>
      <p:pic>
        <p:nvPicPr>
          <p:cNvPr id="8195" name="Picture 3" descr="C:\Users\poklaris\Desktop\Гагарин\iCA5839F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212976"/>
            <a:ext cx="4176464" cy="345638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95</TotalTime>
  <Words>510</Words>
  <Application>Microsoft Office PowerPoint</Application>
  <PresentationFormat>Экран (4:3)</PresentationFormat>
  <Paragraphs>22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Метро</vt:lpstr>
      <vt:lpstr>ПЕРВЫЙ ЧЕЛОВЕК В КОСМОСЕ.</vt:lpstr>
      <vt:lpstr>Юрий Алексеевич Гагарин родился 9 марта 1934 года, в деревне Клушино Гжатского района Западной области РСФСР (ныне Гагаринский район Смоленской области).</vt:lpstr>
      <vt:lpstr>Детство Юрия Гагарина прошло в деревне Клушино. 1 сентября 1941 года мальчик пошёл в школу, но 12 октября деревню заняли немцы, и его учёба прервалась. Почти полтора года деревня Клушино была оккупирована немецкими войсками. 9 апреля 1943 года деревню освободила Красная армия, и учёба в школе возобновилась.</vt:lpstr>
      <vt:lpstr>В августе 1951 года Гагарин поступил в Саратовский индустриальный техникум, и 25 октября 1954 года впервые пришёл в Саратовский аэроклуб. В 1955 году Юрий Гагарин добился значительных успехов, закончил с отличием учёбу и совершил первый самостоятельный полёт на самолёте Як - 18. Всего в аэроклубе Юрий Гагарин выполнил 196 полётов и налетал 42 часа 23 мин</vt:lpstr>
      <vt:lpstr>27 октября 1955 года Гагарин был призван в Советскую армию ВС СССР и направлен в Чкалов (ныне Оренбург), в 1 – е военно-авиационное училище лётчиков имени К.Е.Ворошилова. Обучался у известного в те времена лётчика-испытателя Я. Ш. Акбулатова. В 1957 году Гагарин окончил училище с отличием.</vt:lpstr>
      <vt:lpstr>В 1957 году женился на Валентине Ивановне Горячевой. В Оренбурге, в доме, где жила семья Валентины, впоследствии был открыт Музей-квартира Юрия и Валентины Гагариных.</vt:lpstr>
      <vt:lpstr>9 декабря 1959 года Гагарин написал рапорт с просьбой зачислить его в группу кандидатов в космонавты. Уже через неделю его вызвали в Москву для прохождения всестороннего медицинского обследования в Центральном научно-исследовательском авиационном госпитале. В начале следующего года последовала ещё одна специальная медкомиссия, которая признала старшего лейтенанта Гагарина годным для космических полётов. </vt:lpstr>
      <vt:lpstr>3 марта 1960 года приказом Главнокомандующего ВВС Константина Андреевича Вершинина зачислен в группу кандидатов в космонавты, а 11 марта Гагарин вместе с семьёй выехал к новому месту военной службы. С 25 марта начались регулярные занятия по программе подготовки космонавтов.</vt:lpstr>
      <vt:lpstr>12 апреля 1961 года с космодрома Байконур впервые в мире стартовал космический корабль «Восток» с пилотом-космонавтом Юрием Алексеевичем Гагариным на борту. Позывной Гагарина был «Кедр». За этот полёт ему было присвоено звание Героя Совесткого Союза и воинское звание майора досрочно (взлетал в звании старшего лейтенанта).</vt:lpstr>
      <vt:lpstr>На орбите Гагарин провёл простейшие эксперименты: пил, ел, делал записи карандашом. «Положив» карандаш рядом с собой, он случайно обнаружил, что тот моментально начал уплывать. Из этого Гагарин сделал вывод, что карандаши и прочие предметы в космосе лучше привязывать. Все свои ощущения и наблюдения он записывал на бортовой магнитофон.</vt:lpstr>
      <vt:lpstr>Корабль «Восток-1» сделал виток вокруг Земли, пролетев 40 200 километров, а затем совершил посадку. Правда, в момент касания земли Гагарина в кабине корабля уже не было. На высоте 7 км в соответствии с планом полёта Гагарин катапультировался, после чего капсула и космонавт стали спускаться на парашютах раздельно. Выполнив один оборот вокруг Земли, в 10:55:34 на 108 минуте корабль завершил полёт. Из-за сбоя в системе торможения спускаемый аппарат с Гагариным приземлился не в запланированной области в 110 км от Сталинграда, а в Саратовской области, неподалёку от Энгельса в районе села Смеловка.</vt:lpstr>
      <vt:lpstr>Восток-1, капсула после приземления </vt:lpstr>
      <vt:lpstr>Слайд 13</vt:lpstr>
      <vt:lpstr>Встреча Гагарина на Земле после полета.</vt:lpstr>
      <vt:lpstr>Слайд 15</vt:lpstr>
      <vt:lpstr>Слайд 16</vt:lpstr>
      <vt:lpstr>Записка Юрия Гагарина, написанная после полета вокруг Земли.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Первый человек в космосе.</dc:title>
  <dc:creator>Dina</dc:creator>
  <cp:lastModifiedBy>poklaris</cp:lastModifiedBy>
  <cp:revision>12</cp:revision>
  <dcterms:created xsi:type="dcterms:W3CDTF">2013-03-14T14:08:36Z</dcterms:created>
  <dcterms:modified xsi:type="dcterms:W3CDTF">2013-03-14T15:57:00Z</dcterms:modified>
</cp:coreProperties>
</file>