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61" r:id="rId5"/>
    <p:sldId id="266" r:id="rId6"/>
    <p:sldId id="267" r:id="rId7"/>
    <p:sldId id="269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132" autoAdjust="0"/>
    <p:restoredTop sz="94653" autoAdjust="0"/>
  </p:normalViewPr>
  <p:slideViewPr>
    <p:cSldViewPr>
      <p:cViewPr>
        <p:scale>
          <a:sx n="110" d="100"/>
          <a:sy n="110" d="100"/>
        </p:scale>
        <p:origin x="10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EE72-E5DC-47FA-8F23-28274122DD4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643-5E3C-4191-82FB-56E788A55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EE72-E5DC-47FA-8F23-28274122DD4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643-5E3C-4191-82FB-56E788A55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EE72-E5DC-47FA-8F23-28274122DD4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643-5E3C-4191-82FB-56E788A55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EE72-E5DC-47FA-8F23-28274122DD4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643-5E3C-4191-82FB-56E788A55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EE72-E5DC-47FA-8F23-28274122DD4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643-5E3C-4191-82FB-56E788A55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EE72-E5DC-47FA-8F23-28274122DD4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643-5E3C-4191-82FB-56E788A55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EE72-E5DC-47FA-8F23-28274122DD4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643-5E3C-4191-82FB-56E788A55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EE72-E5DC-47FA-8F23-28274122DD4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643-5E3C-4191-82FB-56E788A55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EE72-E5DC-47FA-8F23-28274122DD4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643-5E3C-4191-82FB-56E788A55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EE72-E5DC-47FA-8F23-28274122DD4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643-5E3C-4191-82FB-56E788A55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EE72-E5DC-47FA-8F23-28274122DD4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44643-5E3C-4191-82FB-56E788A55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BEE72-E5DC-47FA-8F23-28274122DD4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44643-5E3C-4191-82FB-56E788A55F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rozni-portal.ucoz.ru/foto/servirovka/winter-set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1785927"/>
            <a:ext cx="9144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специальное (коррекционное) образовательное учреждение для обучающихся, воспитанников с ограниченными возможностями здоровья  специальная (коррекционная) общеобразовательная школа </a:t>
            </a:r>
            <a:r>
              <a:rPr lang="en-US" sz="14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VIII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вида            </a:t>
            </a:r>
            <a:r>
              <a:rPr lang="ru-RU" sz="1400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Надежда</a:t>
            </a:r>
            <a:r>
              <a:rPr lang="ru-RU" sz="1400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г. Коломна</a:t>
            </a:r>
            <a:r>
              <a:rPr lang="en-US" sz="14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Московской области</a:t>
            </a:r>
            <a:endParaRPr lang="ru-RU" sz="1400" dirty="0" smtClean="0">
              <a:solidFill>
                <a:srgbClr val="0070C0"/>
              </a:solidFill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Фрагмент  урока       самообслуживания в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 классе</a:t>
            </a: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Impact" pitchFamily="34" charset="0"/>
                <a:cs typeface="Times New Roman" pitchFamily="18" charset="0"/>
              </a:rPr>
              <a:t>«Умей в гости звать, умей и встречать»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(для детей со сложной структурой дефекта)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690336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Фрагмент  урока       самообслуживания в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классе</a:t>
            </a:r>
            <a:endParaRPr lang="en-US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5786446" y="5572140"/>
            <a:ext cx="33575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Выполнила  Н.И. </a:t>
            </a:r>
            <a:r>
              <a:rPr lang="ru-RU" dirty="0" err="1" smtClean="0">
                <a:solidFill>
                  <a:srgbClr val="0070C0"/>
                </a:solidFill>
              </a:rPr>
              <a:t>Таланова</a:t>
            </a:r>
            <a:r>
              <a:rPr lang="ru-RU" dirty="0" smtClean="0">
                <a:solidFill>
                  <a:srgbClr val="0070C0"/>
                </a:solidFill>
              </a:rPr>
              <a:t>,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учитель начальных классов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2555875" y="549275"/>
            <a:ext cx="4248150" cy="811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1загадка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4214810" y="1404938"/>
            <a:ext cx="4535487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Длинноногий, длинношеий,</a:t>
            </a:r>
          </a:p>
          <a:p>
            <a:r>
              <a:rPr lang="ru-RU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Длинноклювый, </a:t>
            </a:r>
          </a:p>
          <a:p>
            <a:r>
              <a:rPr lang="ru-RU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телом серый,</a:t>
            </a:r>
          </a:p>
          <a:p>
            <a:r>
              <a:rPr lang="ru-RU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 затылок голый, красный,</a:t>
            </a:r>
          </a:p>
          <a:p>
            <a:r>
              <a:rPr lang="ru-RU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Бродит по болотам </a:t>
            </a:r>
          </a:p>
          <a:p>
            <a:r>
              <a:rPr lang="ru-RU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грязным,</a:t>
            </a:r>
          </a:p>
          <a:p>
            <a:r>
              <a:rPr lang="ru-RU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Ловит в них лягушек,</a:t>
            </a:r>
          </a:p>
          <a:p>
            <a:r>
              <a:rPr lang="ru-RU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Бестолковых </a:t>
            </a:r>
            <a:r>
              <a:rPr lang="ru-RU" sz="3200" b="1" dirty="0" err="1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попрыгушек</a:t>
            </a:r>
            <a:r>
              <a:rPr lang="ru-RU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pic>
        <p:nvPicPr>
          <p:cNvPr id="13320" name="Picture 8" descr="жур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000240"/>
            <a:ext cx="3744912" cy="3744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nimBg="1"/>
      <p:bldP spid="133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Лис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1773238"/>
            <a:ext cx="3960813" cy="3794125"/>
          </a:xfrm>
          <a:prstGeom prst="rect">
            <a:avLst/>
          </a:prstGeom>
          <a:noFill/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400425" y="5683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2411413" y="549275"/>
            <a:ext cx="4248150" cy="811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2загадка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572000" y="1643050"/>
            <a:ext cx="4572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Рыжая плутовка</a:t>
            </a:r>
          </a:p>
          <a:p>
            <a:r>
              <a:rPr lang="ru-RU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Обманывает ловко.</a:t>
            </a:r>
          </a:p>
          <a:p>
            <a:r>
              <a:rPr lang="ru-RU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Её боится мышка</a:t>
            </a:r>
          </a:p>
          <a:p>
            <a:r>
              <a:rPr lang="ru-RU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зайка шалунишка.</a:t>
            </a:r>
          </a:p>
          <a:p>
            <a:r>
              <a:rPr lang="ru-RU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Хоть сама в лесу живёт,</a:t>
            </a:r>
          </a:p>
          <a:p>
            <a:r>
              <a:rPr lang="ru-RU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 деревни кур крадёт.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nimBg="1"/>
      <p:bldP spid="143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rozni-portal.ucoz.ru/foto/servirovka/winter-set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Картинка 158 из 89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2428868"/>
            <a:ext cx="4571999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артинка 159 из 89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500306"/>
            <a:ext cx="442912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rozni-portal.ucoz.ru/foto/servirovka/winter-set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2143116"/>
            <a:ext cx="7715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cs typeface="Times New Roman" pitchFamily="18" charset="0"/>
              </a:rPr>
              <a:t>С тех пор и дружба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cs typeface="Times New Roman" pitchFamily="18" charset="0"/>
              </a:rPr>
              <a:t>у лисы с журавлём врозь.</a:t>
            </a: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4" name="Рисунок 3" descr="Картинка 1 из 89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2549" y="3357561"/>
            <a:ext cx="5938902" cy="350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а 1 из 89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3357561"/>
            <a:ext cx="5938902" cy="350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137 из 15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0"/>
            <a:ext cx="898842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ИННИ-ПУХ 3 - сценарий для детского театра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571744"/>
            <a:ext cx="6572296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grozni-portal.ucoz.ru/foto/servirovka/winter-sett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0" y="1928803"/>
            <a:ext cx="47148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/>
              <a:t> </a:t>
            </a:r>
            <a:r>
              <a:rPr lang="ru-RU" b="1" i="1" u="sng" dirty="0" smtClean="0">
                <a:solidFill>
                  <a:srgbClr val="002060"/>
                </a:solidFill>
              </a:rPr>
              <a:t>КАК ВИННИ-ПУХ И ПЯТ</a:t>
            </a:r>
            <a:r>
              <a:rPr lang="en-US" b="1" i="1" u="sng" dirty="0" smtClean="0">
                <a:solidFill>
                  <a:srgbClr val="002060"/>
                </a:solidFill>
              </a:rPr>
              <a:t>A</a:t>
            </a:r>
            <a:r>
              <a:rPr lang="ru-RU" b="1" i="1" u="sng" dirty="0" smtClean="0">
                <a:solidFill>
                  <a:srgbClr val="002060"/>
                </a:solidFill>
              </a:rPr>
              <a:t>ЧОК ХОДИЛИ В ГОСТИ.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145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25</cp:revision>
  <dcterms:created xsi:type="dcterms:W3CDTF">2011-11-22T16:32:55Z</dcterms:created>
  <dcterms:modified xsi:type="dcterms:W3CDTF">2011-12-02T13:13:50Z</dcterms:modified>
</cp:coreProperties>
</file>