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16" r:id="rId2"/>
    <p:sldMasterId id="2147483828" r:id="rId3"/>
    <p:sldMasterId id="2147483840" r:id="rId4"/>
    <p:sldMasterId id="2147483864" r:id="rId5"/>
    <p:sldMasterId id="2147483876" r:id="rId6"/>
    <p:sldMasterId id="2147483888" r:id="rId7"/>
    <p:sldMasterId id="2147483900" r:id="rId8"/>
    <p:sldMasterId id="2147483912" r:id="rId9"/>
    <p:sldMasterId id="2147483924" r:id="rId10"/>
  </p:sldMasterIdLst>
  <p:sldIdLst>
    <p:sldId id="257" r:id="rId11"/>
    <p:sldId id="258" r:id="rId12"/>
    <p:sldId id="261" r:id="rId13"/>
    <p:sldId id="260" r:id="rId14"/>
    <p:sldId id="263" r:id="rId15"/>
    <p:sldId id="262" r:id="rId16"/>
    <p:sldId id="265" r:id="rId17"/>
    <p:sldId id="266" r:id="rId18"/>
    <p:sldId id="267" r:id="rId19"/>
    <p:sldId id="268" r:id="rId20"/>
    <p:sldId id="269" r:id="rId21"/>
    <p:sldId id="271" r:id="rId22"/>
    <p:sldId id="264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FE07-F40F-4FC6-9DCE-3D90012494E9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8BFE07-F40F-4FC6-9DCE-3D90012494E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7C5C11-C764-479B-AB7F-643D45377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9657848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161"/>
            <a:ext cx="5076056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33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625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5076056" cy="35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22,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067944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ПРИЕМА ЛЕКАРСТВА</a:t>
            </a:r>
            <a:endParaRPr lang="ru-RU" dirty="0"/>
          </a:p>
        </p:txBody>
      </p:sp>
      <p:pic>
        <p:nvPicPr>
          <p:cNvPr id="11266" name="Picture 2" descr="F:\9873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31018"/>
            <a:ext cx="2248282" cy="25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612354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47" y="2207715"/>
            <a:ext cx="2447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857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1" y="4221089"/>
            <a:ext cx="2433985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642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9"/>
            <a:ext cx="22444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951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1" y="1700807"/>
            <a:ext cx="2433985" cy="24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321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9"/>
            <a:ext cx="2368200" cy="19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СКОРАЯ ПОМОЩЬ</a:t>
            </a:r>
            <a:endParaRPr lang="ru-RU" dirty="0"/>
          </a:p>
        </p:txBody>
      </p:sp>
      <p:pic>
        <p:nvPicPr>
          <p:cNvPr id="3" name="Picture 5" descr="F:\скорая помощ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" y="1772816"/>
            <a:ext cx="2986846" cy="39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:\скор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672408" cy="43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реанимация скор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5"/>
            <a:ext cx="2699792" cy="39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9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5214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8620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6421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30243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:\5498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1" y="3573016"/>
            <a:ext cx="29391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:\987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51216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:\96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39" y="44624"/>
            <a:ext cx="30925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2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F:\65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6620"/>
            <a:ext cx="208039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7985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3397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:\9865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-1"/>
            <a:ext cx="2411761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:\96547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186816"/>
            <a:ext cx="237626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F:\789456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988840"/>
            <a:ext cx="237626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:\9652413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19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F:\85232125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392488" cy="47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:\9874563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233975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4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4644434"/>
          </a:xfrm>
        </p:spPr>
        <p:txBody>
          <a:bodyPr>
            <a:noAutofit/>
          </a:bodyPr>
          <a:lstStyle/>
          <a:p>
            <a:r>
              <a:rPr lang="ru-RU" sz="6600" dirty="0" smtClean="0"/>
              <a:t>БУДЬТЕ ЗДОРОВЫ!</a:t>
            </a:r>
            <a:endParaRPr lang="ru-RU" sz="6600" dirty="0"/>
          </a:p>
        </p:txBody>
      </p:sp>
      <p:pic>
        <p:nvPicPr>
          <p:cNvPr id="4" name="Picture 2" descr="F:\254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76672"/>
            <a:ext cx="4104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6333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64" y="1844824"/>
            <a:ext cx="152203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9412457854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76368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69584712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33615"/>
            <a:ext cx="3528392" cy="32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6533321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917"/>
            <a:ext cx="3528392" cy="36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687433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36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3653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916"/>
            <a:ext cx="1619672" cy="17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:\9874563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615"/>
            <a:ext cx="3923928" cy="32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7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11144" cy="864096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ПЕДИАТР</a:t>
            </a:r>
            <a:endParaRPr lang="ru-RU" sz="4800" dirty="0"/>
          </a:p>
        </p:txBody>
      </p:sp>
      <p:pic>
        <p:nvPicPr>
          <p:cNvPr id="3" name="Picture 5" descr="F:\321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1"/>
            <a:ext cx="316835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2255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8470"/>
            <a:ext cx="3096344" cy="1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333333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168351" cy="19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444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1"/>
            <a:ext cx="309634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258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498469"/>
            <a:ext cx="3168353" cy="19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9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:\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381642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963147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1"/>
            <a:ext cx="5724128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F:\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419872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3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68863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6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dirty="0" smtClean="0"/>
              <a:t>ОФТАЛЬМОЛОГ</a:t>
            </a:r>
            <a:endParaRPr lang="ru-RU" dirty="0"/>
          </a:p>
        </p:txBody>
      </p:sp>
      <p:pic>
        <p:nvPicPr>
          <p:cNvPr id="6147" name="Picture 3" descr="F:\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482453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43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442798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323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279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5421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7160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780856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ВРАЧ-ХИРУРГ</a:t>
            </a:r>
            <a:endParaRPr lang="ru-RU" dirty="0"/>
          </a:p>
        </p:txBody>
      </p:sp>
      <p:pic>
        <p:nvPicPr>
          <p:cNvPr id="3" name="Picture 2" descr="F:\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1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5719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4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5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7199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7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2718"/>
            <a:ext cx="3836640" cy="1476082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ЛОР</a:t>
            </a:r>
            <a:endParaRPr lang="ru-RU" sz="8000" dirty="0"/>
          </a:p>
        </p:txBody>
      </p:sp>
      <p:pic>
        <p:nvPicPr>
          <p:cNvPr id="9218" name="Picture 2" descr="F:\9632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57606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214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" y="4369912"/>
            <a:ext cx="2535932" cy="22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65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" y="1977618"/>
            <a:ext cx="2535932" cy="23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52718"/>
            <a:ext cx="5040560" cy="756002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СТОМАТОЛОГ</a:t>
            </a:r>
            <a:endParaRPr lang="ru-RU" sz="4000" dirty="0"/>
          </a:p>
        </p:txBody>
      </p:sp>
      <p:pic>
        <p:nvPicPr>
          <p:cNvPr id="10242" name="Picture 2" descr="F:\633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551422"/>
            <a:ext cx="1133475" cy="13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5333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4" y="3390610"/>
            <a:ext cx="2846548" cy="21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3215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13906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633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6" y="2780928"/>
            <a:ext cx="12382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5336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4" y="1196752"/>
            <a:ext cx="2846548" cy="21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:\553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30038"/>
            <a:ext cx="2736304" cy="19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:\333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6" y="980728"/>
            <a:ext cx="2534394" cy="15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F:\233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31" y="540188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:\113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06" y="0"/>
            <a:ext cx="215265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F:\833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6" y="4577500"/>
            <a:ext cx="2534394" cy="19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F:\93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" y="0"/>
            <a:ext cx="13811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F:\233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736304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32371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13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1_Воздушный поток</vt:lpstr>
      <vt:lpstr>Волна</vt:lpstr>
      <vt:lpstr>Бумажная</vt:lpstr>
      <vt:lpstr>NewsPrint</vt:lpstr>
      <vt:lpstr>1_Главная</vt:lpstr>
      <vt:lpstr>Аспект</vt:lpstr>
      <vt:lpstr>Аптека</vt:lpstr>
      <vt:lpstr>Воздушный поток</vt:lpstr>
      <vt:lpstr>2_Воздушный поток</vt:lpstr>
      <vt:lpstr>1_Аспект</vt:lpstr>
      <vt:lpstr>Презентация PowerPoint</vt:lpstr>
      <vt:lpstr>Презентация PowerPoint</vt:lpstr>
      <vt:lpstr>ПЕДИАТР</vt:lpstr>
      <vt:lpstr>Презентация PowerPoint</vt:lpstr>
      <vt:lpstr>Презентация PowerPoint</vt:lpstr>
      <vt:lpstr>ОФТАЛЬМОЛОГ</vt:lpstr>
      <vt:lpstr>ВРАЧ-ХИРУРГ</vt:lpstr>
      <vt:lpstr>ЛОР</vt:lpstr>
      <vt:lpstr>СТОМАТОЛОГ</vt:lpstr>
      <vt:lpstr>ПРАВИЛА ПРИЕМА ЛЕКАРСТВА</vt:lpstr>
      <vt:lpstr>СКОРАЯ ПОМОЩЬ</vt:lpstr>
      <vt:lpstr>Презентация PowerPoint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2013-02-24T19:52:47Z</dcterms:created>
  <dcterms:modified xsi:type="dcterms:W3CDTF">2013-02-24T23:19:28Z</dcterms:modified>
</cp:coreProperties>
</file>