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72" r:id="rId8"/>
    <p:sldId id="263" r:id="rId9"/>
    <p:sldId id="264" r:id="rId10"/>
    <p:sldId id="265" r:id="rId11"/>
    <p:sldId id="262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1B9908-073B-4009-9255-36DE3565FD9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755FD5-39B3-4D3C-B454-79EB867D8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458200" cy="2714644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Нравственно-патриотическое воспитание средствами внеклассной работы в классе казачьей направленности»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8604"/>
            <a:ext cx="7958134" cy="9144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Муниципальное бюджетное общеобразовательное учреждение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     средняя общеобразовательная школа №10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 муниципального  образования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Абинский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район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D:\Admin\РабочийСтол\ФОТИК\SA5501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857628"/>
            <a:ext cx="4143404" cy="2643206"/>
          </a:xfrm>
          <a:prstGeom prst="rect">
            <a:avLst/>
          </a:prstGeom>
          <a:noFill/>
        </p:spPr>
      </p:pic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5786446" y="5429264"/>
            <a:ext cx="3071834" cy="100489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Выполнила: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Классный руководитель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Ряднова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Наталья Алексеевна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dmin\РабочийСтол\ФОТИК\SA550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66"/>
            <a:ext cx="4357718" cy="4429156"/>
          </a:xfrm>
          <a:prstGeom prst="rect">
            <a:avLst/>
          </a:prstGeom>
          <a:noFill/>
        </p:spPr>
      </p:pic>
      <p:pic>
        <p:nvPicPr>
          <p:cNvPr id="7171" name="Picture 3" descr="D:\Admin\РабочийСтол\ФОТИК\SA5507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276872"/>
            <a:ext cx="4071966" cy="4338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Проведение народных праздников</a:t>
            </a:r>
            <a:br>
              <a:rPr lang="ru-RU" dirty="0" smtClean="0"/>
            </a:br>
            <a:r>
              <a:rPr lang="ru-RU" dirty="0" smtClean="0"/>
              <a:t>                          «Масленица»</a:t>
            </a:r>
            <a:endParaRPr lang="ru-RU" dirty="0"/>
          </a:p>
        </p:txBody>
      </p:sp>
      <p:pic>
        <p:nvPicPr>
          <p:cNvPr id="4098" name="Picture 2" descr="D:\Admin\РабочийСтол\ФОТИК\SA550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43050"/>
            <a:ext cx="4143404" cy="3357586"/>
          </a:xfrm>
          <a:prstGeom prst="rect">
            <a:avLst/>
          </a:prstGeom>
          <a:noFill/>
        </p:spPr>
      </p:pic>
      <p:pic>
        <p:nvPicPr>
          <p:cNvPr id="4099" name="Picture 3" descr="D:\Admin\РабочийСтол\ФОТИК\SA5506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500306"/>
            <a:ext cx="3962352" cy="4114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Участие в фестивале </a:t>
            </a:r>
            <a:br>
              <a:rPr lang="ru-RU" dirty="0" smtClean="0"/>
            </a:br>
            <a:r>
              <a:rPr lang="ru-RU" dirty="0" smtClean="0"/>
              <a:t>         «Край казачий- родная земля»</a:t>
            </a:r>
            <a:endParaRPr lang="ru-RU" dirty="0"/>
          </a:p>
        </p:txBody>
      </p:sp>
      <p:pic>
        <p:nvPicPr>
          <p:cNvPr id="10242" name="Picture 2" descr="D:\Admin\РабочийСтол\ФОТИК\SA550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71612"/>
            <a:ext cx="4143404" cy="3500462"/>
          </a:xfrm>
          <a:prstGeom prst="rect">
            <a:avLst/>
          </a:prstGeom>
          <a:noFill/>
        </p:spPr>
      </p:pic>
      <p:pic>
        <p:nvPicPr>
          <p:cNvPr id="10243" name="Picture 3" descr="D:\Admin\РабочийСтол\ФОТИК\SA5504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928802"/>
            <a:ext cx="4190976" cy="464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50720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В. А. Сухомлинский в своей книге «Как воспитать человека» писал:</a:t>
            </a:r>
          </a:p>
          <a:p>
            <a:r>
              <a:rPr lang="ru-RU" sz="3200" dirty="0" smtClean="0"/>
              <a:t> «смысл патриотического становления заключается в том, что этот уголок на всю жизнь входит в душу, волнует как первый животворный источник, с которого каждый из нас начался…». </a:t>
            </a:r>
            <a:endParaRPr lang="ru-RU" sz="3200" dirty="0"/>
          </a:p>
        </p:txBody>
      </p:sp>
      <p:pic>
        <p:nvPicPr>
          <p:cNvPr id="11266" name="Picture 2" descr="D:\Admin\РабочийСтол\ФОТИК\Ленка\Изображение 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1214422"/>
            <a:ext cx="360516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07219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должны знать: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историю края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традиции своих предков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обычаи своих предков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Понимать 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гражданин, патриот, ощущающий ответственность за прошлое, настоящее и будущее Отечества;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Уважать и ценить: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красоту природы родного края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традиции народов родного края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Юным знатоком истории родного края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ценителем богатств, красоты нашей природы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2" name="Picture 4" descr="D:\Admin\РабочийСтол\ФОТИК\SA5506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2071678"/>
            <a:ext cx="3390848" cy="440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357158" y="285728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«Какими дети рождаются, это ни от кого не зависит, но чтобы они путем правильного воспитания сделались хорошими – это в нашей власти». Плутарх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D:\Admin\РабочийСтол\ФОТИК\SA5501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286124"/>
            <a:ext cx="3913758" cy="3214710"/>
          </a:xfrm>
          <a:prstGeom prst="rect">
            <a:avLst/>
          </a:prstGeom>
          <a:noFill/>
        </p:spPr>
      </p:pic>
      <p:pic>
        <p:nvPicPr>
          <p:cNvPr id="1027" name="Picture 3" descr="D:\Admin\РабочийСтол\ФОТИК\SA550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3286124"/>
            <a:ext cx="3929090" cy="3300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воспитательной системе «Казачата» приоритетными задачами являются: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способствовать воспитанию трудолюбивой и любознательной личности ребёнка, знающего историю и традиции своего края и уважающего живущих рядом людей;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сплочение классного коллектива;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воспитание у детей патриотических чувств гражданина России;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развитие навыков поискового мышления;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познакомить учащихся с выдающимися людьми, как прошлого, так и настоящего, жизнь которых связана с нашим краем. Воспитывать чувство уважения, гордости за своих земляков.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развивать интерес к истории своей семьи, к её традициям;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формировать чувство гордости за свой родной казачий край, способствовать развитию чувства ответственности за сохранение памятников истории и культуры;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« Атаманский  час»</a:t>
            </a:r>
            <a:endParaRPr lang="ru-RU" dirty="0"/>
          </a:p>
        </p:txBody>
      </p:sp>
      <p:pic>
        <p:nvPicPr>
          <p:cNvPr id="2051" name="Picture 3" descr="D:\Admin\РабочийСтол\ФОТИК\SA550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14422"/>
            <a:ext cx="4214295" cy="3160721"/>
          </a:xfrm>
          <a:prstGeom prst="rect">
            <a:avLst/>
          </a:prstGeom>
          <a:noFill/>
        </p:spPr>
      </p:pic>
      <p:pic>
        <p:nvPicPr>
          <p:cNvPr id="2052" name="Picture 4" descr="D:\Admin\РабочийСтол\ФОТИК\SA5506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857496"/>
            <a:ext cx="4143404" cy="37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Уроки мужества</a:t>
            </a:r>
            <a:endParaRPr lang="ru-RU" dirty="0"/>
          </a:p>
        </p:txBody>
      </p:sp>
      <p:pic>
        <p:nvPicPr>
          <p:cNvPr id="3074" name="Picture 2" descr="D:\Admin\РабочийСтол\ФОТИК\SA550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14423"/>
            <a:ext cx="3786213" cy="3071834"/>
          </a:xfrm>
          <a:prstGeom prst="rect">
            <a:avLst/>
          </a:prstGeom>
          <a:noFill/>
        </p:spPr>
      </p:pic>
      <p:pic>
        <p:nvPicPr>
          <p:cNvPr id="3075" name="Picture 3" descr="D:\Admin\РабочийСтол\ФОТИК\SA5506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3929066"/>
            <a:ext cx="3571900" cy="2729852"/>
          </a:xfrm>
          <a:prstGeom prst="rect">
            <a:avLst/>
          </a:prstGeom>
          <a:noFill/>
        </p:spPr>
      </p:pic>
      <p:pic>
        <p:nvPicPr>
          <p:cNvPr id="3076" name="Picture 4" descr="D:\Admin\РабочийСтол\ФОТИК\SA5506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214422"/>
            <a:ext cx="385765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Посещение исторических памятников</a:t>
            </a:r>
            <a:endParaRPr lang="ru-RU" dirty="0"/>
          </a:p>
        </p:txBody>
      </p:sp>
      <p:pic>
        <p:nvPicPr>
          <p:cNvPr id="9218" name="Picture 2" descr="D:\Admin\РабочийСтол\ФОТИК\SA550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85860"/>
            <a:ext cx="3786214" cy="2928958"/>
          </a:xfrm>
          <a:prstGeom prst="rect">
            <a:avLst/>
          </a:prstGeom>
          <a:noFill/>
        </p:spPr>
      </p:pic>
      <p:pic>
        <p:nvPicPr>
          <p:cNvPr id="9219" name="Picture 3" descr="D:\Admin\РабочийСтол\ФОТИК\SA5507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285860"/>
            <a:ext cx="4429124" cy="3000372"/>
          </a:xfrm>
          <a:prstGeom prst="rect">
            <a:avLst/>
          </a:prstGeom>
          <a:noFill/>
        </p:spPr>
      </p:pic>
      <p:pic>
        <p:nvPicPr>
          <p:cNvPr id="9221" name="Picture 5" descr="D:\Admin\РабочийСтол\ФОТИК\SA5501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3871896"/>
            <a:ext cx="3714776" cy="298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«Здоровым быть модно!»</a:t>
            </a:r>
            <a:endParaRPr lang="ru-RU" dirty="0"/>
          </a:p>
        </p:txBody>
      </p:sp>
      <p:pic>
        <p:nvPicPr>
          <p:cNvPr id="8194" name="Picture 2" descr="D:\Admin\РабочийСтол\ФОТИК\SA551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14422"/>
            <a:ext cx="3714776" cy="2803531"/>
          </a:xfrm>
          <a:prstGeom prst="rect">
            <a:avLst/>
          </a:prstGeom>
          <a:noFill/>
        </p:spPr>
      </p:pic>
      <p:pic>
        <p:nvPicPr>
          <p:cNvPr id="8195" name="Picture 3" descr="D:\Admin\РабочийСтол\ФОТИК\SA5510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142984"/>
            <a:ext cx="3748038" cy="2828888"/>
          </a:xfrm>
          <a:prstGeom prst="rect">
            <a:avLst/>
          </a:prstGeom>
          <a:noFill/>
        </p:spPr>
      </p:pic>
      <p:pic>
        <p:nvPicPr>
          <p:cNvPr id="8196" name="Picture 4" descr="D:\Admin\РабочийСтол\ФОТИК\SA5511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3514682"/>
            <a:ext cx="3319410" cy="3129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Изучение истории </a:t>
            </a:r>
            <a:r>
              <a:rPr lang="ru-RU" dirty="0" err="1" smtClean="0"/>
              <a:t>кубани</a:t>
            </a:r>
            <a:endParaRPr lang="ru-RU" dirty="0"/>
          </a:p>
        </p:txBody>
      </p:sp>
      <p:pic>
        <p:nvPicPr>
          <p:cNvPr id="5122" name="Picture 2" descr="D:\Admin\РабочийСтол\ФОТИК\SA550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142984"/>
            <a:ext cx="3857652" cy="2893239"/>
          </a:xfrm>
          <a:prstGeom prst="rect">
            <a:avLst/>
          </a:prstGeom>
          <a:noFill/>
        </p:spPr>
      </p:pic>
      <p:pic>
        <p:nvPicPr>
          <p:cNvPr id="5123" name="Picture 3" descr="D:\Admin\РабочийСтол\ФОТИК\SA5504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142984"/>
            <a:ext cx="3714776" cy="2857520"/>
          </a:xfrm>
          <a:prstGeom prst="rect">
            <a:avLst/>
          </a:prstGeom>
          <a:noFill/>
        </p:spPr>
      </p:pic>
      <p:pic>
        <p:nvPicPr>
          <p:cNvPr id="5124" name="Picture 4" descr="D:\Admin\РабочийСтол\ФОТИК\SA5501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4143380"/>
            <a:ext cx="378621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Выставки декоративно -</a:t>
            </a:r>
            <a:br>
              <a:rPr lang="ru-RU" dirty="0" smtClean="0"/>
            </a:br>
            <a:r>
              <a:rPr lang="ru-RU" dirty="0" smtClean="0"/>
              <a:t>           прикладного искусства</a:t>
            </a:r>
            <a:endParaRPr lang="ru-RU" dirty="0"/>
          </a:p>
        </p:txBody>
      </p:sp>
      <p:pic>
        <p:nvPicPr>
          <p:cNvPr id="6146" name="Picture 2" descr="D:\Admin\РабочийСтол\ФОТИК\SA550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00174"/>
            <a:ext cx="4143404" cy="3857652"/>
          </a:xfrm>
          <a:prstGeom prst="rect">
            <a:avLst/>
          </a:prstGeom>
          <a:noFill/>
        </p:spPr>
      </p:pic>
      <p:pic>
        <p:nvPicPr>
          <p:cNvPr id="6148" name="Picture 4" descr="D:\Admin\РабочийСтол\ФОТИК\SA5504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285992"/>
            <a:ext cx="4248104" cy="3971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304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«Нравственно-патриотическое воспитание средствами внеклассной работы в классе казачьей направленности»</vt:lpstr>
      <vt:lpstr>Презентация PowerPoint</vt:lpstr>
      <vt:lpstr>В воспитательной системе «Казачата» приоритетными задачами являются: </vt:lpstr>
      <vt:lpstr>               « Атаманский  час»</vt:lpstr>
      <vt:lpstr>                 Уроки мужества</vt:lpstr>
      <vt:lpstr>Посещение исторических памятников</vt:lpstr>
      <vt:lpstr>        «Здоровым быть модно!»</vt:lpstr>
      <vt:lpstr>        Изучение истории кубани</vt:lpstr>
      <vt:lpstr>           Выставки декоративно -            прикладного искусства</vt:lpstr>
      <vt:lpstr>Презентация PowerPoint</vt:lpstr>
      <vt:lpstr>   Проведение народных праздников                           «Масленица»</vt:lpstr>
      <vt:lpstr>                  Участие в фестивале           «Край казачий- родная земля»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«Нравственно-патриотическое воспитание средствами внеклассной работы в классе казачьей направленности»</dc:title>
  <dc:creator>Admin</dc:creator>
  <cp:lastModifiedBy>Админ</cp:lastModifiedBy>
  <cp:revision>18</cp:revision>
  <dcterms:created xsi:type="dcterms:W3CDTF">2011-04-11T13:21:36Z</dcterms:created>
  <dcterms:modified xsi:type="dcterms:W3CDTF">2013-03-05T13:11:23Z</dcterms:modified>
</cp:coreProperties>
</file>