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</p:sldMasterIdLst>
  <p:sldIdLst>
    <p:sldId id="257" r:id="rId8"/>
    <p:sldId id="258" r:id="rId9"/>
    <p:sldId id="259" r:id="rId10"/>
    <p:sldId id="260" r:id="rId11"/>
    <p:sldId id="262" r:id="rId12"/>
    <p:sldId id="261" r:id="rId13"/>
    <p:sldId id="264" r:id="rId14"/>
    <p:sldId id="266" r:id="rId15"/>
    <p:sldId id="268" r:id="rId16"/>
    <p:sldId id="265" r:id="rId17"/>
    <p:sldId id="267" r:id="rId18"/>
    <p:sldId id="263" r:id="rId19"/>
    <p:sldId id="270" r:id="rId20"/>
    <p:sldId id="271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90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362C0-4CC2-4C5C-9F18-1FD00DEFB22E}" type="datetimeFigureOut">
              <a:rPr lang="ru-RU" smtClean="0"/>
              <a:t>03.03.2013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17646A-E2F3-4870-AB55-DF9DC5C2A1F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362C0-4CC2-4C5C-9F18-1FD00DEFB22E}" type="datetimeFigureOut">
              <a:rPr lang="ru-RU" smtClean="0"/>
              <a:t>03.03.2013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7646A-E2F3-4870-AB55-DF9DC5C2A1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362C0-4CC2-4C5C-9F18-1FD00DEFB22E}" type="datetimeFigureOut">
              <a:rPr lang="ru-RU" smtClean="0"/>
              <a:t>03.03.2013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7646A-E2F3-4870-AB55-DF9DC5C2A1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362C0-4CC2-4C5C-9F18-1FD00DEFB22E}" type="datetimeFigureOut">
              <a:rPr lang="ru-RU" smtClean="0"/>
              <a:t>03.03.2013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7646A-E2F3-4870-AB55-DF9DC5C2A1F1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362C0-4CC2-4C5C-9F18-1FD00DEFB22E}" type="datetimeFigureOut">
              <a:rPr lang="ru-RU" smtClean="0"/>
              <a:t>03.03.2013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7646A-E2F3-4870-AB55-DF9DC5C2A1F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362C0-4CC2-4C5C-9F18-1FD00DEFB22E}" type="datetimeFigureOut">
              <a:rPr lang="ru-RU" smtClean="0"/>
              <a:t>03.03.2013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7646A-E2F3-4870-AB55-DF9DC5C2A1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362C0-4CC2-4C5C-9F18-1FD00DEFB22E}" type="datetimeFigureOut">
              <a:rPr lang="ru-RU" smtClean="0"/>
              <a:t>03.03.2013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7646A-E2F3-4870-AB55-DF9DC5C2A1F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362C0-4CC2-4C5C-9F18-1FD00DEFB22E}" type="datetimeFigureOut">
              <a:rPr lang="ru-RU" smtClean="0"/>
              <a:t>03.03.2013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7646A-E2F3-4870-AB55-DF9DC5C2A1F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362C0-4CC2-4C5C-9F18-1FD00DEFB22E}" type="datetimeFigureOut">
              <a:rPr lang="ru-RU" smtClean="0"/>
              <a:t>03.03.2013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7646A-E2F3-4870-AB55-DF9DC5C2A1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362C0-4CC2-4C5C-9F18-1FD00DEFB22E}" type="datetimeFigureOut">
              <a:rPr lang="ru-RU" smtClean="0"/>
              <a:t>03.03.2013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7646A-E2F3-4870-AB55-DF9DC5C2A1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362C0-4CC2-4C5C-9F18-1FD00DEFB22E}" type="datetimeFigureOut">
              <a:rPr lang="ru-RU" smtClean="0"/>
              <a:t>03.03.2013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7646A-E2F3-4870-AB55-DF9DC5C2A1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362C0-4CC2-4C5C-9F18-1FD00DEFB22E}" type="datetimeFigureOut">
              <a:rPr lang="ru-RU" smtClean="0"/>
              <a:t>03.03.2013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7646A-E2F3-4870-AB55-DF9DC5C2A1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362C0-4CC2-4C5C-9F18-1FD00DEFB22E}" type="datetimeFigureOut">
              <a:rPr lang="ru-RU" smtClean="0"/>
              <a:t>03.03.2013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7646A-E2F3-4870-AB55-DF9DC5C2A1F1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362C0-4CC2-4C5C-9F18-1FD00DEFB22E}" type="datetimeFigureOut">
              <a:rPr lang="ru-RU" smtClean="0"/>
              <a:t>03.03.2013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7646A-E2F3-4870-AB55-DF9DC5C2A1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362C0-4CC2-4C5C-9F18-1FD00DEFB22E}" type="datetimeFigureOut">
              <a:rPr lang="ru-RU" smtClean="0"/>
              <a:t>03.03.2013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7646A-E2F3-4870-AB55-DF9DC5C2A1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362C0-4CC2-4C5C-9F18-1FD00DEFB22E}" type="datetimeFigureOut">
              <a:rPr lang="ru-RU" smtClean="0"/>
              <a:t>03.03.2013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7646A-E2F3-4870-AB55-DF9DC5C2A1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362C0-4CC2-4C5C-9F18-1FD00DEFB22E}" type="datetimeFigureOut">
              <a:rPr lang="ru-RU" smtClean="0"/>
              <a:t>03.03.2013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7646A-E2F3-4870-AB55-DF9DC5C2A1F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362C0-4CC2-4C5C-9F18-1FD00DEFB22E}" type="datetimeFigureOut">
              <a:rPr lang="ru-RU" smtClean="0"/>
              <a:t>03.03.2013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7646A-E2F3-4870-AB55-DF9DC5C2A1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362C0-4CC2-4C5C-9F18-1FD00DEFB22E}" type="datetimeFigureOut">
              <a:rPr lang="ru-RU" smtClean="0"/>
              <a:t>03.03.2013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7646A-E2F3-4870-AB55-DF9DC5C2A1F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362C0-4CC2-4C5C-9F18-1FD00DEFB22E}" type="datetimeFigureOut">
              <a:rPr lang="ru-RU" smtClean="0"/>
              <a:t>03.03.2013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7646A-E2F3-4870-AB55-DF9DC5C2A1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362C0-4CC2-4C5C-9F18-1FD00DEFB22E}" type="datetimeFigureOut">
              <a:rPr lang="ru-RU" smtClean="0"/>
              <a:t>03.03.2013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7646A-E2F3-4870-AB55-DF9DC5C2A1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362C0-4CC2-4C5C-9F18-1FD00DEFB22E}" type="datetimeFigureOut">
              <a:rPr lang="ru-RU" smtClean="0"/>
              <a:t>03.03.2013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7646A-E2F3-4870-AB55-DF9DC5C2A1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362C0-4CC2-4C5C-9F18-1FD00DEFB22E}" type="datetimeFigureOut">
              <a:rPr lang="ru-RU" smtClean="0"/>
              <a:t>03.03.2013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7646A-E2F3-4870-AB55-DF9DC5C2A1F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362C0-4CC2-4C5C-9F18-1FD00DEFB22E}" type="datetimeFigureOut">
              <a:rPr lang="ru-RU" smtClean="0"/>
              <a:t>03.03.2013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7646A-E2F3-4870-AB55-DF9DC5C2A1F1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362C0-4CC2-4C5C-9F18-1FD00DEFB22E}" type="datetimeFigureOut">
              <a:rPr lang="ru-RU" smtClean="0"/>
              <a:t>03.03.2013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7646A-E2F3-4870-AB55-DF9DC5C2A1F1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362C0-4CC2-4C5C-9F18-1FD00DEFB22E}" type="datetimeFigureOut">
              <a:rPr lang="ru-RU" smtClean="0"/>
              <a:t>03.03.2013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7646A-E2F3-4870-AB55-DF9DC5C2A1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362C0-4CC2-4C5C-9F18-1FD00DEFB22E}" type="datetimeFigureOut">
              <a:rPr lang="ru-RU" smtClean="0"/>
              <a:t>03.03.2013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7646A-E2F3-4870-AB55-DF9DC5C2A1F1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362C0-4CC2-4C5C-9F18-1FD00DEFB22E}" type="datetimeFigureOut">
              <a:rPr lang="ru-RU" smtClean="0"/>
              <a:t>03.03.2013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7646A-E2F3-4870-AB55-DF9DC5C2A1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512017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362C0-4CC2-4C5C-9F18-1FD00DEFB22E}" type="datetimeFigureOut">
              <a:rPr lang="ru-RU" smtClean="0"/>
              <a:t>03.03.2013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7646A-E2F3-4870-AB55-DF9DC5C2A1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562413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362C0-4CC2-4C5C-9F18-1FD00DEFB22E}" type="datetimeFigureOut">
              <a:rPr lang="ru-RU" smtClean="0"/>
              <a:t>03.03.2013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7646A-E2F3-4870-AB55-DF9DC5C2A1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49217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362C0-4CC2-4C5C-9F18-1FD00DEFB22E}" type="datetimeFigureOut">
              <a:rPr lang="ru-RU" smtClean="0"/>
              <a:t>03.03.2013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7646A-E2F3-4870-AB55-DF9DC5C2A1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29013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362C0-4CC2-4C5C-9F18-1FD00DEFB22E}" type="datetimeFigureOut">
              <a:rPr lang="ru-RU" smtClean="0"/>
              <a:t>03.03.2013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7646A-E2F3-4870-AB55-DF9DC5C2A1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781707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362C0-4CC2-4C5C-9F18-1FD00DEFB22E}" type="datetimeFigureOut">
              <a:rPr lang="ru-RU" smtClean="0"/>
              <a:t>03.03.2013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7646A-E2F3-4870-AB55-DF9DC5C2A1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0033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362C0-4CC2-4C5C-9F18-1FD00DEFB22E}" type="datetimeFigureOut">
              <a:rPr lang="ru-RU" smtClean="0"/>
              <a:t>03.03.2013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7646A-E2F3-4870-AB55-DF9DC5C2A1F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362C0-4CC2-4C5C-9F18-1FD00DEFB22E}" type="datetimeFigureOut">
              <a:rPr lang="ru-RU" smtClean="0"/>
              <a:t>03.03.2013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7646A-E2F3-4870-AB55-DF9DC5C2A1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326669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362C0-4CC2-4C5C-9F18-1FD00DEFB22E}" type="datetimeFigureOut">
              <a:rPr lang="ru-RU" smtClean="0"/>
              <a:t>03.03.2013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7646A-E2F3-4870-AB55-DF9DC5C2A1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330768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362C0-4CC2-4C5C-9F18-1FD00DEFB22E}" type="datetimeFigureOut">
              <a:rPr lang="ru-RU" smtClean="0"/>
              <a:t>03.03.2013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7646A-E2F3-4870-AB55-DF9DC5C2A1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180650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362C0-4CC2-4C5C-9F18-1FD00DEFB22E}" type="datetimeFigureOut">
              <a:rPr lang="ru-RU" smtClean="0"/>
              <a:t>03.03.2013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7646A-E2F3-4870-AB55-DF9DC5C2A1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091084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362C0-4CC2-4C5C-9F18-1FD00DEFB22E}" type="datetimeFigureOut">
              <a:rPr lang="ru-RU" smtClean="0"/>
              <a:t>03.03.2013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7646A-E2F3-4870-AB55-DF9DC5C2A1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514466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362C0-4CC2-4C5C-9F18-1FD00DEFB22E}" type="datetimeFigureOut">
              <a:rPr lang="ru-RU" smtClean="0"/>
              <a:t>03.03.2013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7646A-E2F3-4870-AB55-DF9DC5C2A1F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362C0-4CC2-4C5C-9F18-1FD00DEFB22E}" type="datetimeFigureOut">
              <a:rPr lang="ru-RU" smtClean="0"/>
              <a:t>03.03.2013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7646A-E2F3-4870-AB55-DF9DC5C2A1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362C0-4CC2-4C5C-9F18-1FD00DEFB22E}" type="datetimeFigureOut">
              <a:rPr lang="ru-RU" smtClean="0"/>
              <a:t>03.03.2013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717646A-E2F3-4870-AB55-DF9DC5C2A1F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362C0-4CC2-4C5C-9F18-1FD00DEFB22E}" type="datetimeFigureOut">
              <a:rPr lang="ru-RU" smtClean="0"/>
              <a:t>03.03.2013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7646A-E2F3-4870-AB55-DF9DC5C2A1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362C0-4CC2-4C5C-9F18-1FD00DEFB22E}" type="datetimeFigureOut">
              <a:rPr lang="ru-RU" smtClean="0"/>
              <a:t>03.03.2013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7646A-E2F3-4870-AB55-DF9DC5C2A1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362C0-4CC2-4C5C-9F18-1FD00DEFB22E}" type="datetimeFigureOut">
              <a:rPr lang="ru-RU" smtClean="0"/>
              <a:t>03.03.2013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7646A-E2F3-4870-AB55-DF9DC5C2A1F1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362C0-4CC2-4C5C-9F18-1FD00DEFB22E}" type="datetimeFigureOut">
              <a:rPr lang="ru-RU" smtClean="0"/>
              <a:t>03.03.2013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7646A-E2F3-4870-AB55-DF9DC5C2A1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362C0-4CC2-4C5C-9F18-1FD00DEFB22E}" type="datetimeFigureOut">
              <a:rPr lang="ru-RU" smtClean="0"/>
              <a:t>03.03.2013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7646A-E2F3-4870-AB55-DF9DC5C2A1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362C0-4CC2-4C5C-9F18-1FD00DEFB22E}" type="datetimeFigureOut">
              <a:rPr lang="ru-RU" smtClean="0"/>
              <a:t>03.03.2013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7646A-E2F3-4870-AB55-DF9DC5C2A1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362C0-4CC2-4C5C-9F18-1FD00DEFB22E}" type="datetimeFigureOut">
              <a:rPr lang="ru-RU" smtClean="0"/>
              <a:t>03.03.2013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7646A-E2F3-4870-AB55-DF9DC5C2A1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362C0-4CC2-4C5C-9F18-1FD00DEFB22E}" type="datetimeFigureOut">
              <a:rPr lang="ru-RU" smtClean="0"/>
              <a:t>03.03.2013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7646A-E2F3-4870-AB55-DF9DC5C2A1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362C0-4CC2-4C5C-9F18-1FD00DEFB22E}" type="datetimeFigureOut">
              <a:rPr lang="ru-RU" smtClean="0"/>
              <a:t>03.03.2013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7646A-E2F3-4870-AB55-DF9DC5C2A1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362C0-4CC2-4C5C-9F18-1FD00DEFB22E}" type="datetimeFigureOut">
              <a:rPr lang="ru-RU" smtClean="0"/>
              <a:t>03.03.2013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17646A-E2F3-4870-AB55-DF9DC5C2A1F1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362C0-4CC2-4C5C-9F18-1FD00DEFB22E}" type="datetimeFigureOut">
              <a:rPr lang="ru-RU" smtClean="0"/>
              <a:t>03.03.2013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17646A-E2F3-4870-AB55-DF9DC5C2A1F1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362C0-4CC2-4C5C-9F18-1FD00DEFB22E}" type="datetimeFigureOut">
              <a:rPr lang="ru-RU" smtClean="0"/>
              <a:t>03.03.2013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17646A-E2F3-4870-AB55-DF9DC5C2A1F1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362C0-4CC2-4C5C-9F18-1FD00DEFB22E}" type="datetimeFigureOut">
              <a:rPr lang="ru-RU" smtClean="0"/>
              <a:t>03.03.2013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17646A-E2F3-4870-AB55-DF9DC5C2A1F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362C0-4CC2-4C5C-9F18-1FD00DEFB22E}" type="datetimeFigureOut">
              <a:rPr lang="ru-RU" smtClean="0"/>
              <a:t>03.03.2013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7646A-E2F3-4870-AB55-DF9DC5C2A1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362C0-4CC2-4C5C-9F18-1FD00DEFB22E}" type="datetimeFigureOut">
              <a:rPr lang="ru-RU" smtClean="0"/>
              <a:t>03.03.2013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17646A-E2F3-4870-AB55-DF9DC5C2A1F1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362C0-4CC2-4C5C-9F18-1FD00DEFB22E}" type="datetimeFigureOut">
              <a:rPr lang="ru-RU" smtClean="0"/>
              <a:t>03.03.2013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17646A-E2F3-4870-AB55-DF9DC5C2A1F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362C0-4CC2-4C5C-9F18-1FD00DEFB22E}" type="datetimeFigureOut">
              <a:rPr lang="ru-RU" smtClean="0"/>
              <a:t>03.03.2013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17646A-E2F3-4870-AB55-DF9DC5C2A1F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362C0-4CC2-4C5C-9F18-1FD00DEFB22E}" type="datetimeFigureOut">
              <a:rPr lang="ru-RU" smtClean="0"/>
              <a:t>03.03.2013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17646A-E2F3-4870-AB55-DF9DC5C2A1F1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362C0-4CC2-4C5C-9F18-1FD00DEFB22E}" type="datetimeFigureOut">
              <a:rPr lang="ru-RU" smtClean="0"/>
              <a:t>03.03.2013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17646A-E2F3-4870-AB55-DF9DC5C2A1F1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362C0-4CC2-4C5C-9F18-1FD00DEFB22E}" type="datetimeFigureOut">
              <a:rPr lang="ru-RU" smtClean="0"/>
              <a:t>03.03.2013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7646A-E2F3-4870-AB55-DF9DC5C2A1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362C0-4CC2-4C5C-9F18-1FD00DEFB22E}" type="datetimeFigureOut">
              <a:rPr lang="ru-RU" smtClean="0"/>
              <a:t>03.03.2013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7646A-E2F3-4870-AB55-DF9DC5C2A1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362C0-4CC2-4C5C-9F18-1FD00DEFB22E}" type="datetimeFigureOut">
              <a:rPr lang="ru-RU" smtClean="0"/>
              <a:t>03.03.2013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7646A-E2F3-4870-AB55-DF9DC5C2A1F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362C0-4CC2-4C5C-9F18-1FD00DEFB22E}" type="datetimeFigureOut">
              <a:rPr lang="ru-RU" smtClean="0"/>
              <a:t>03.03.2013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7646A-E2F3-4870-AB55-DF9DC5C2A1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362C0-4CC2-4C5C-9F18-1FD00DEFB22E}" type="datetimeFigureOut">
              <a:rPr lang="ru-RU" smtClean="0"/>
              <a:t>03.03.2013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7646A-E2F3-4870-AB55-DF9DC5C2A1F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362C0-4CC2-4C5C-9F18-1FD00DEFB22E}" type="datetimeFigureOut">
              <a:rPr lang="ru-RU" smtClean="0"/>
              <a:t>03.03.2013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7646A-E2F3-4870-AB55-DF9DC5C2A1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362C0-4CC2-4C5C-9F18-1FD00DEFB22E}" type="datetimeFigureOut">
              <a:rPr lang="ru-RU" smtClean="0"/>
              <a:t>03.03.2013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7646A-E2F3-4870-AB55-DF9DC5C2A1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362C0-4CC2-4C5C-9F18-1FD00DEFB22E}" type="datetimeFigureOut">
              <a:rPr lang="ru-RU" smtClean="0"/>
              <a:t>03.03.2013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7646A-E2F3-4870-AB55-DF9DC5C2A1F1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362C0-4CC2-4C5C-9F18-1FD00DEFB22E}" type="datetimeFigureOut">
              <a:rPr lang="ru-RU" smtClean="0"/>
              <a:t>03.03.2013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7646A-E2F3-4870-AB55-DF9DC5C2A1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362C0-4CC2-4C5C-9F18-1FD00DEFB22E}" type="datetimeFigureOut">
              <a:rPr lang="ru-RU" smtClean="0"/>
              <a:t>03.03.2013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7646A-E2F3-4870-AB55-DF9DC5C2A1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362C0-4CC2-4C5C-9F18-1FD00DEFB22E}" type="datetimeFigureOut">
              <a:rPr lang="ru-RU" smtClean="0"/>
              <a:t>03.03.2013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7646A-E2F3-4870-AB55-DF9DC5C2A1F1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362C0-4CC2-4C5C-9F18-1FD00DEFB22E}" type="datetimeFigureOut">
              <a:rPr lang="ru-RU" smtClean="0"/>
              <a:t>03.03.2013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7646A-E2F3-4870-AB55-DF9DC5C2A1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362C0-4CC2-4C5C-9F18-1FD00DEFB22E}" type="datetimeFigureOut">
              <a:rPr lang="ru-RU" smtClean="0"/>
              <a:t>03.03.2013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7646A-E2F3-4870-AB55-DF9DC5C2A1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362C0-4CC2-4C5C-9F18-1FD00DEFB22E}" type="datetimeFigureOut">
              <a:rPr lang="ru-RU" smtClean="0"/>
              <a:t>03.03.2013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7646A-E2F3-4870-AB55-DF9DC5C2A1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362C0-4CC2-4C5C-9F18-1FD00DEFB22E}" type="datetimeFigureOut">
              <a:rPr lang="ru-RU" smtClean="0"/>
              <a:t>03.03.2013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7646A-E2F3-4870-AB55-DF9DC5C2A1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362C0-4CC2-4C5C-9F18-1FD00DEFB22E}" type="datetimeFigureOut">
              <a:rPr lang="ru-RU" smtClean="0"/>
              <a:t>03.03.2013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7646A-E2F3-4870-AB55-DF9DC5C2A1F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6A362C0-4CC2-4C5C-9F18-1FD00DEFB22E}" type="datetimeFigureOut">
              <a:rPr lang="ru-RU" smtClean="0"/>
              <a:t>03.03.2013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7717646A-E2F3-4870-AB55-DF9DC5C2A1F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6A362C0-4CC2-4C5C-9F18-1FD00DEFB22E}" type="datetimeFigureOut">
              <a:rPr lang="ru-RU" smtClean="0"/>
              <a:t>03.03.2013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717646A-E2F3-4870-AB55-DF9DC5C2A1F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6A362C0-4CC2-4C5C-9F18-1FD00DEFB22E}" type="datetimeFigureOut">
              <a:rPr lang="ru-RU" smtClean="0"/>
              <a:t>03.03.2013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717646A-E2F3-4870-AB55-DF9DC5C2A1F1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A362C0-4CC2-4C5C-9F18-1FD00DEFB22E}" type="datetimeFigureOut">
              <a:rPr lang="ru-RU" smtClean="0"/>
              <a:t>03.03.2013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17646A-E2F3-4870-AB55-DF9DC5C2A1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0781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A362C0-4CC2-4C5C-9F18-1FD00DEFB22E}" type="datetimeFigureOut">
              <a:rPr lang="ru-RU" smtClean="0"/>
              <a:t>03.03.2013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717646A-E2F3-4870-AB55-DF9DC5C2A1F1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6A362C0-4CC2-4C5C-9F18-1FD00DEFB22E}" type="datetimeFigureOut">
              <a:rPr lang="ru-RU" smtClean="0"/>
              <a:t>03.03.2013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7717646A-E2F3-4870-AB55-DF9DC5C2A1F1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6A362C0-4CC2-4C5C-9F18-1FD00DEFB22E}" type="datetimeFigureOut">
              <a:rPr lang="ru-RU" smtClean="0"/>
              <a:t>03.03.2013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7717646A-E2F3-4870-AB55-DF9DC5C2A1F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7" Type="http://schemas.openxmlformats.org/officeDocument/2006/relationships/image" Target="../media/image61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5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0.jpeg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72.jpeg"/><Relationship Id="rId7" Type="http://schemas.openxmlformats.org/officeDocument/2006/relationships/image" Target="../media/image1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38.jpeg"/><Relationship Id="rId11" Type="http://schemas.openxmlformats.org/officeDocument/2006/relationships/image" Target="../media/image77.jpeg"/><Relationship Id="rId5" Type="http://schemas.openxmlformats.org/officeDocument/2006/relationships/image" Target="../media/image74.jpeg"/><Relationship Id="rId10" Type="http://schemas.openxmlformats.org/officeDocument/2006/relationships/image" Target="../media/image76.jpeg"/><Relationship Id="rId4" Type="http://schemas.openxmlformats.org/officeDocument/2006/relationships/image" Target="../media/image73.jpeg"/><Relationship Id="rId9" Type="http://schemas.openxmlformats.org/officeDocument/2006/relationships/image" Target="../media/image7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6633"/>
            <a:ext cx="3598168" cy="6741367"/>
          </a:xfrm>
        </p:spPr>
        <p:txBody>
          <a:bodyPr>
            <a:normAutofit/>
          </a:bodyPr>
          <a:lstStyle/>
          <a:p>
            <a:r>
              <a:rPr lang="ru-RU" dirty="0" smtClean="0"/>
              <a:t>ПРАВИЛЬНОЕ ПИТАНИЕ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693024" y="260648"/>
            <a:ext cx="2343472" cy="6192688"/>
          </a:xfrm>
        </p:spPr>
        <p:txBody>
          <a:bodyPr>
            <a:normAutofit/>
          </a:bodyPr>
          <a:lstStyle/>
          <a:p>
            <a:r>
              <a:rPr lang="ru-RU" dirty="0" smtClean="0"/>
              <a:t>ПОЛЕЗНЫЕ И ВРЕДНЫЕ ПРОДУКТЫ</a:t>
            </a:r>
            <a:endParaRPr lang="ru-RU" dirty="0"/>
          </a:p>
        </p:txBody>
      </p:sp>
      <p:pic>
        <p:nvPicPr>
          <p:cNvPr id="1026" name="Picture 2" descr="F:\i (9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1"/>
            <a:ext cx="3384376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i (9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988840"/>
            <a:ext cx="2592288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:\i (86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149080"/>
            <a:ext cx="2880320" cy="2520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F:\i (68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0"/>
            <a:ext cx="2697088" cy="184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:\i (63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49080"/>
            <a:ext cx="2195736" cy="259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:\i (52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149080"/>
            <a:ext cx="3960440" cy="2520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F:\i (48)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024" y="1844824"/>
            <a:ext cx="2254184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756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95936" y="0"/>
            <a:ext cx="5148064" cy="134076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ВРЕДНЫЕ ПРОДУКТЫ</a:t>
            </a:r>
            <a:endParaRPr lang="ru-RU" dirty="0"/>
          </a:p>
        </p:txBody>
      </p:sp>
      <p:pic>
        <p:nvPicPr>
          <p:cNvPr id="9220" name="Picture 4" descr="F:\i (9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124519"/>
            <a:ext cx="2952328" cy="2733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F:\i (9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4"/>
            <a:ext cx="3995936" cy="2711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F:\i (88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995936" cy="1412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 descr="F:\i (87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124519"/>
            <a:ext cx="2195735" cy="2733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F:\i (85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24519"/>
            <a:ext cx="3995936" cy="2733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F:\i (84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412775"/>
            <a:ext cx="5148063" cy="2711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728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0"/>
            <a:ext cx="3754760" cy="112474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ВРЕДНЫЕ ПРОДУКТЫ</a:t>
            </a:r>
            <a:endParaRPr lang="ru-RU" dirty="0"/>
          </a:p>
        </p:txBody>
      </p:sp>
      <p:pic>
        <p:nvPicPr>
          <p:cNvPr id="10242" name="Picture 2" descr="F:\i (97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412776"/>
            <a:ext cx="4716016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F:\i (89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49080"/>
            <a:ext cx="4427984" cy="270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F:\i (88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27984" cy="141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9" descr="F:\i (83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149080"/>
            <a:ext cx="4716015" cy="270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F:\i (99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3553"/>
            <a:ext cx="4427984" cy="2715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599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0"/>
            <a:ext cx="7772400" cy="1080120"/>
          </a:xfrm>
        </p:spPr>
        <p:txBody>
          <a:bodyPr/>
          <a:lstStyle/>
          <a:p>
            <a:r>
              <a:rPr lang="ru-RU" dirty="0" smtClean="0"/>
              <a:t>ВИКТОРИНА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5085184"/>
            <a:ext cx="8136904" cy="1772816"/>
          </a:xfrm>
        </p:spPr>
        <p:txBody>
          <a:bodyPr>
            <a:normAutofit fontScale="92500" lnSpcReduction="10000"/>
          </a:bodyPr>
          <a:lstStyle/>
          <a:p>
            <a:r>
              <a:rPr lang="ru-RU" sz="3600" dirty="0" smtClean="0"/>
              <a:t>«ЗДОРОВАЯ»</a:t>
            </a:r>
          </a:p>
          <a:p>
            <a:r>
              <a:rPr lang="ru-RU" sz="3600" dirty="0" smtClean="0"/>
              <a:t>«НЕЗДОРОВАЯ»</a:t>
            </a:r>
          </a:p>
          <a:p>
            <a:r>
              <a:rPr lang="ru-RU" sz="3600" dirty="0" smtClean="0"/>
              <a:t>ПИЩА</a:t>
            </a:r>
            <a:endParaRPr lang="ru-RU" sz="3600" dirty="0"/>
          </a:p>
        </p:txBody>
      </p:sp>
      <p:pic>
        <p:nvPicPr>
          <p:cNvPr id="7170" name="Picture 2" descr="F:\i (90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2592288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F:\i (67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797152"/>
            <a:ext cx="2843808" cy="206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F:\i (57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268760"/>
            <a:ext cx="2880320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F:\i (56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285874"/>
            <a:ext cx="3096344" cy="1747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F:\i (49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032956"/>
            <a:ext cx="3203848" cy="1764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953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:\i (7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877" y="2605260"/>
            <a:ext cx="1498848" cy="1831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F:\i (7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90" y="4653136"/>
            <a:ext cx="2376215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F:\i (7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91" y="2605260"/>
            <a:ext cx="2376215" cy="1831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F:\i (70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653136"/>
            <a:ext cx="2736304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F:\i (55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88641"/>
            <a:ext cx="2814484" cy="2232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5" name="Picture 7" descr="F:\i (48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5" y="2605260"/>
            <a:ext cx="2232247" cy="1831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F:\i (39)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7" y="4653136"/>
            <a:ext cx="3024335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F:\i (98)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7" y="2567320"/>
            <a:ext cx="1872206" cy="1831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F:\i (79)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91" y="188640"/>
            <a:ext cx="2376215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F:\i (81)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88640"/>
            <a:ext cx="2880320" cy="2232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024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90266"/>
          </a:xfrm>
        </p:spPr>
        <p:txBody>
          <a:bodyPr>
            <a:normAutofit/>
          </a:bodyPr>
          <a:lstStyle/>
          <a:p>
            <a:pPr algn="ctr"/>
            <a:r>
              <a:rPr lang="ru-RU" sz="6600" dirty="0" smtClean="0"/>
              <a:t>СПАСИБО ЗА УЧАСТИЕ</a:t>
            </a:r>
            <a:br>
              <a:rPr lang="ru-RU" sz="6600" dirty="0" smtClean="0"/>
            </a:br>
            <a:r>
              <a:rPr lang="ru-RU" sz="6600" dirty="0" smtClean="0"/>
              <a:t>БУДЬТЕ ЗДОРОВЫ!</a:t>
            </a:r>
            <a:endParaRPr lang="ru-RU" sz="6600" dirty="0"/>
          </a:p>
        </p:txBody>
      </p:sp>
      <p:pic>
        <p:nvPicPr>
          <p:cNvPr id="13314" name="Picture 2" descr="F:\62533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708920"/>
            <a:ext cx="4032448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5894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683568" cy="6857999"/>
          </a:xfrm>
        </p:spPr>
        <p:txBody>
          <a:bodyPr>
            <a:normAutofit/>
          </a:bodyPr>
          <a:lstStyle/>
          <a:p>
            <a:r>
              <a:rPr lang="ru-RU" dirty="0" smtClean="0"/>
              <a:t>ПОЛЕЗНЫЕ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460432" y="692696"/>
            <a:ext cx="683568" cy="6165304"/>
          </a:xfrm>
        </p:spPr>
        <p:txBody>
          <a:bodyPr>
            <a:normAutofit/>
          </a:bodyPr>
          <a:lstStyle/>
          <a:p>
            <a:r>
              <a:rPr lang="ru-RU" sz="4400" b="1" dirty="0" smtClean="0"/>
              <a:t>ПРОДУКТЫ</a:t>
            </a:r>
            <a:endParaRPr lang="ru-RU" sz="4400" b="1" dirty="0"/>
          </a:p>
        </p:txBody>
      </p:sp>
      <p:pic>
        <p:nvPicPr>
          <p:cNvPr id="2050" name="Picture 2" descr="F:\i (4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988840"/>
            <a:ext cx="2448272" cy="237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i (4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057994"/>
            <a:ext cx="2592288" cy="2307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:\i (39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82" y="4365104"/>
            <a:ext cx="2577774" cy="237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F:\i (35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365103"/>
            <a:ext cx="2448271" cy="237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:\i (60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365102"/>
            <a:ext cx="2808312" cy="237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F:\i (62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057994"/>
            <a:ext cx="2736304" cy="2307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F:\i (47)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5334" y="0"/>
            <a:ext cx="2003090" cy="198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F:\i (59)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6632"/>
            <a:ext cx="2736304" cy="1941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F:\i (44)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0"/>
            <a:ext cx="3037470" cy="198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275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dirty="0" smtClean="0"/>
              <a:t>БЕЛКИ И ЖИРЫ</a:t>
            </a:r>
            <a:endParaRPr lang="ru-RU" dirty="0"/>
          </a:p>
        </p:txBody>
      </p:sp>
      <p:pic>
        <p:nvPicPr>
          <p:cNvPr id="3074" name="Picture 2" descr="F:\5487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33056"/>
            <a:ext cx="4032448" cy="292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:\77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933056"/>
            <a:ext cx="3960440" cy="292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F:\557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40768"/>
            <a:ext cx="3960440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F:\55577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40768"/>
            <a:ext cx="4032448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324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УГЛЕВОДЫ</a:t>
            </a:r>
            <a:endParaRPr lang="ru-RU" dirty="0"/>
          </a:p>
        </p:txBody>
      </p:sp>
      <p:pic>
        <p:nvPicPr>
          <p:cNvPr id="4098" name="Picture 2" descr="F:\i548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124744"/>
            <a:ext cx="3600400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F:\521488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4" y="3933056"/>
            <a:ext cx="3600401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F:\52168888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933056"/>
            <a:ext cx="4104455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F:\888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52736"/>
            <a:ext cx="4104456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798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ВИТАМИНЫ</a:t>
            </a:r>
            <a:endParaRPr lang="ru-RU" dirty="0"/>
          </a:p>
        </p:txBody>
      </p:sp>
      <p:pic>
        <p:nvPicPr>
          <p:cNvPr id="6146" name="Picture 2" descr="F:\89999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9144000" cy="602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756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ru-RU" dirty="0" smtClean="0"/>
              <a:t>ВИТАМИНЫ</a:t>
            </a:r>
            <a:endParaRPr lang="ru-RU" dirty="0"/>
          </a:p>
        </p:txBody>
      </p:sp>
      <p:pic>
        <p:nvPicPr>
          <p:cNvPr id="5122" name="Picture 2" descr="F:\99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8404" y="1479078"/>
            <a:ext cx="2065596" cy="5378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F:\45799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2687" y="4581128"/>
            <a:ext cx="2076028" cy="227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F:\9949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079" y="4581128"/>
            <a:ext cx="2219325" cy="227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F:\65499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81128"/>
            <a:ext cx="2722687" cy="227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F:\21599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9078"/>
            <a:ext cx="2843808" cy="3102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F:\996999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479077"/>
            <a:ext cx="4234596" cy="3102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6055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74448"/>
          </a:xfrm>
        </p:spPr>
        <p:txBody>
          <a:bodyPr/>
          <a:lstStyle/>
          <a:p>
            <a:r>
              <a:rPr lang="ru-RU" dirty="0" smtClean="0"/>
              <a:t>ПОЛЕЗНЫЕ ПРОДУКТЫ</a:t>
            </a:r>
            <a:endParaRPr lang="ru-RU" dirty="0"/>
          </a:p>
        </p:txBody>
      </p:sp>
      <p:pic>
        <p:nvPicPr>
          <p:cNvPr id="8200" name="Picture 8" descr="F:\i (6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912" y="3673550"/>
            <a:ext cx="2286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1" name="Picture 9" descr="F:\i (55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912" y="2564904"/>
            <a:ext cx="3274560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F:\i (54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912" y="4509120"/>
            <a:ext cx="3274560" cy="2021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3" name="Picture 11" descr="F:\i (53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44824"/>
            <a:ext cx="3008392" cy="2004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F:\i (51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912" y="2276872"/>
            <a:ext cx="2286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6" name="Picture 14" descr="F:\i (36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912" y="5102300"/>
            <a:ext cx="2286000" cy="1495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7" name="Picture 15" descr="F:\i (34)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849638"/>
            <a:ext cx="3008392" cy="2747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911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74448"/>
          </a:xfrm>
        </p:spPr>
        <p:txBody>
          <a:bodyPr/>
          <a:lstStyle/>
          <a:p>
            <a:r>
              <a:rPr lang="ru-RU" dirty="0" smtClean="0"/>
              <a:t>ПОЛЕЗНЫЕ ПРОДУКТЫ</a:t>
            </a:r>
            <a:endParaRPr lang="ru-RU" dirty="0"/>
          </a:p>
        </p:txBody>
      </p:sp>
      <p:pic>
        <p:nvPicPr>
          <p:cNvPr id="8194" name="Picture 2" descr="F:\i (4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16" y="4365104"/>
            <a:ext cx="2376264" cy="2186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F:\i (4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429804"/>
            <a:ext cx="3062584" cy="2121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F:\i (40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16" y="1916832"/>
            <a:ext cx="2376264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F:\i (100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280" y="3796094"/>
            <a:ext cx="3255864" cy="2755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F:\i (65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367344"/>
            <a:ext cx="3064994" cy="2062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F:\i (64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916832"/>
            <a:ext cx="3168352" cy="1879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289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97822" y="0"/>
            <a:ext cx="5546177" cy="1412776"/>
          </a:xfrm>
        </p:spPr>
        <p:txBody>
          <a:bodyPr>
            <a:normAutofit/>
          </a:bodyPr>
          <a:lstStyle/>
          <a:p>
            <a:r>
              <a:rPr lang="ru-RU" dirty="0" smtClean="0"/>
              <a:t>ВРЕДНЫЕ ПРОДУКТЫ</a:t>
            </a:r>
            <a:endParaRPr lang="ru-RU" dirty="0"/>
          </a:p>
        </p:txBody>
      </p:sp>
      <p:pic>
        <p:nvPicPr>
          <p:cNvPr id="11266" name="Picture 2" descr="F:\i (9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2097" y="1628800"/>
            <a:ext cx="3148135" cy="2514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F:\i (88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4" y="302"/>
            <a:ext cx="3488013" cy="1628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F:\i (8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2097" y="4143375"/>
            <a:ext cx="3148136" cy="271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F:\i (80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628800"/>
            <a:ext cx="2483768" cy="251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F:\i (78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628800"/>
            <a:ext cx="3512097" cy="251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Picture 7" descr="F:\i (74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4" y="4143374"/>
            <a:ext cx="3488012" cy="271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 descr="F:\i (76)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4" y="4143374"/>
            <a:ext cx="2483766" cy="271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733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213</TotalTime>
  <Words>35</Words>
  <Application>Microsoft Office PowerPoint</Application>
  <PresentationFormat>Экран (4:3)</PresentationFormat>
  <Paragraphs>18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7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Исполнительная</vt:lpstr>
      <vt:lpstr>Воздушный поток</vt:lpstr>
      <vt:lpstr>Волна</vt:lpstr>
      <vt:lpstr>Тема Office</vt:lpstr>
      <vt:lpstr>Апекс</vt:lpstr>
      <vt:lpstr>Базовая</vt:lpstr>
      <vt:lpstr>NewsPrint</vt:lpstr>
      <vt:lpstr>ПРАВИЛЬНОЕ ПИТАНИЕ</vt:lpstr>
      <vt:lpstr>ПОЛЕЗНЫЕ </vt:lpstr>
      <vt:lpstr>БЕЛКИ И ЖИРЫ</vt:lpstr>
      <vt:lpstr>УГЛЕВОДЫ</vt:lpstr>
      <vt:lpstr>ВИТАМИНЫ</vt:lpstr>
      <vt:lpstr>ВИТАМИНЫ</vt:lpstr>
      <vt:lpstr>ПОЛЕЗНЫЕ ПРОДУКТЫ</vt:lpstr>
      <vt:lpstr>ПОЛЕЗНЫЕ ПРОДУКТЫ</vt:lpstr>
      <vt:lpstr>ВРЕДНЫЕ ПРОДУКТЫ</vt:lpstr>
      <vt:lpstr>ВРЕДНЫЕ ПРОДУКТЫ</vt:lpstr>
      <vt:lpstr>ВРЕДНЫЕ ПРОДУКТЫ</vt:lpstr>
      <vt:lpstr>ВИКТОРИНА</vt:lpstr>
      <vt:lpstr>Презентация PowerPoint</vt:lpstr>
      <vt:lpstr>СПАСИБО ЗА УЧАСТИЕ БУДЬТЕ ЗДОРОВЫ!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17</cp:revision>
  <dcterms:created xsi:type="dcterms:W3CDTF">2013-03-03T12:38:34Z</dcterms:created>
  <dcterms:modified xsi:type="dcterms:W3CDTF">2013-03-03T16:12:17Z</dcterms:modified>
</cp:coreProperties>
</file>