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9" r:id="rId4"/>
    <p:sldId id="265" r:id="rId5"/>
    <p:sldId id="266" r:id="rId6"/>
    <p:sldId id="278" r:id="rId7"/>
    <p:sldId id="267" r:id="rId8"/>
    <p:sldId id="268" r:id="rId9"/>
    <p:sldId id="269" r:id="rId10"/>
    <p:sldId id="281" r:id="rId11"/>
    <p:sldId id="280" r:id="rId12"/>
    <p:sldId id="282" r:id="rId13"/>
    <p:sldId id="273" r:id="rId14"/>
    <p:sldId id="261" r:id="rId15"/>
    <p:sldId id="277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FD9FAD-E50C-409A-A315-890ABB1DBB58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ADD3EF-C421-4B3E-857C-84D46F9BF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8233-8E66-47B2-BAFE-86212C660292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ADCA-4320-4213-8331-CB2F4BC6D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E0B2-4FB3-4CBD-91EF-007A1E8160C9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07BD-1F15-4175-872F-DDC74B585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A8F-6A49-4610-A818-ECFE0325B619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E133-2CEE-4C04-9056-E2B91F1ED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CEC765-A56A-4B00-9059-67BCF7D2F16D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C63A9F-ED45-4236-999B-4F0E0FE2E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D2ED-DABA-4295-9C51-4299C9D6D8AD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A031-5C0C-46B2-BC79-413194553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6028-DDBC-4FE3-9A89-C68AF8CF54C7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EBB5-31B6-4947-8548-CFB63A9CE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2AA5-95D4-4552-A35A-1216B418402F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32A0-C851-48F3-BDBA-3E484AB2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07280E-5BE2-4015-9427-84BB3F4FA5A6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49AAAE-3D13-413E-A2C0-51E7855B5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FFC3-02A7-4F95-8E68-13FEC70B7DDA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C10C-7051-4255-879C-3B1357AF8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C5DAF5-F48D-4162-9A49-1178CCD6AC5B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8B9F2-B415-4FBA-A037-5A2708CFE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205588F-6A1B-4928-86A2-3E3822911125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CEC10E3-1D53-443E-B64A-192161BA2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4" r:id="rId2"/>
    <p:sldLayoutId id="2147483792" r:id="rId3"/>
    <p:sldLayoutId id="2147483785" r:id="rId4"/>
    <p:sldLayoutId id="2147483786" r:id="rId5"/>
    <p:sldLayoutId id="2147483787" r:id="rId6"/>
    <p:sldLayoutId id="2147483793" r:id="rId7"/>
    <p:sldLayoutId id="2147483788" r:id="rId8"/>
    <p:sldLayoutId id="2147483794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357313"/>
            <a:ext cx="4119562" cy="4929187"/>
          </a:xfrm>
        </p:spPr>
        <p:txBody>
          <a:bodyPr/>
          <a:lstStyle/>
          <a:p>
            <a:pPr marL="26988" eaLnBrk="1" hangingPunct="1"/>
            <a:endParaRPr lang="ru-RU" sz="3600" b="1" smtClean="0">
              <a:solidFill>
                <a:schemeClr val="tx1"/>
              </a:solidFill>
            </a:endParaRPr>
          </a:p>
          <a:p>
            <a:pPr marL="26988" algn="ctr" eaLnBrk="1" hangingPunct="1"/>
            <a:r>
              <a:rPr lang="ru-RU" sz="4000" b="1" smtClean="0">
                <a:solidFill>
                  <a:srgbClr val="0070C0"/>
                </a:solidFill>
                <a:latin typeface="Arial Black" pitchFamily="34" charset="0"/>
              </a:rPr>
              <a:t>Борис Заходер</a:t>
            </a:r>
          </a:p>
          <a:p>
            <a:pPr marL="26988" algn="ctr" eaLnBrk="1" hangingPunct="1"/>
            <a:endParaRPr lang="ru-RU" sz="4000" b="1" smtClean="0">
              <a:solidFill>
                <a:srgbClr val="0070C0"/>
              </a:solidFill>
              <a:latin typeface="Arial Black" pitchFamily="34" charset="0"/>
            </a:endParaRPr>
          </a:p>
          <a:p>
            <a:pPr marL="26988" algn="ctr" eaLnBrk="1" hangingPunct="1"/>
            <a:r>
              <a:rPr lang="ru-RU" sz="4000" b="1" smtClean="0">
                <a:solidFill>
                  <a:srgbClr val="0070C0"/>
                </a:solidFill>
                <a:latin typeface="Arial Black" pitchFamily="34" charset="0"/>
              </a:rPr>
              <a:t> «Перемена в нашем классе»</a:t>
            </a:r>
          </a:p>
        </p:txBody>
      </p:sp>
      <p:pic>
        <p:nvPicPr>
          <p:cNvPr id="5" name="Содержимое 3" descr="Картинка 50 из 2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00188"/>
            <a:ext cx="3546475" cy="4572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49" name="Picture 7" descr="BALLOON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8225" y="0"/>
            <a:ext cx="485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BALLOON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8225" y="2857500"/>
            <a:ext cx="485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BALLOON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8225" y="5643563"/>
            <a:ext cx="485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0"/>
            <a:ext cx="4643437" cy="6965950"/>
          </a:xfrm>
          <a:noFill/>
        </p:spPr>
      </p:pic>
      <p:pic>
        <p:nvPicPr>
          <p:cNvPr id="15364" name="Picture 4" descr="http://gif5gif.ucoz.ru/_ph/12/6587224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285750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7" name="Picture 2" descr="F:\DCIM\101MSDCF\DSC06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4325" y="1447800"/>
            <a:ext cx="7200900" cy="4800600"/>
          </a:xfrm>
          <a:noFill/>
        </p:spPr>
      </p:pic>
      <p:pic>
        <p:nvPicPr>
          <p:cNvPr id="16388" name="Picture 4" descr="http://gif5gif.ucoz.ru/_ph/12/6587224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42938"/>
            <a:ext cx="3800475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1" name="Picture 2" descr="F:\DCIM\101MSDCF\DSC06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4325" y="1447800"/>
            <a:ext cx="7200900" cy="4800600"/>
          </a:xfrm>
          <a:noFill/>
        </p:spPr>
      </p:pic>
      <p:pic>
        <p:nvPicPr>
          <p:cNvPr id="17412" name="Picture 9" descr="pic46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714375"/>
            <a:ext cx="111918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pic46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214438"/>
            <a:ext cx="111918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0"/>
            <a:ext cx="7498080" cy="2714620"/>
          </a:xfrm>
        </p:spPr>
        <p:txBody>
          <a:bodyPr>
            <a:prstTxWarp prst="textIn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Перемена.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8436" name="Содержимое 3" descr="школа 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2860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little_orange_gu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3571875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/>
          <a:lstStyle/>
          <a:p>
            <a:pPr eaLnBrk="1" hangingPunct="1"/>
            <a:endParaRPr lang="ru-RU" b="1" smtClean="0"/>
          </a:p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>Не бегайте на перемене!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</p:txBody>
      </p:sp>
      <p:pic>
        <p:nvPicPr>
          <p:cNvPr id="19460" name="Рисунок 3" descr="school215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8575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kids12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500563"/>
            <a:ext cx="18240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Пусть всегда найдётся повод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для улыбки</a:t>
            </a:r>
            <a:endParaRPr lang="ru-RU" sz="4800" b="1" dirty="0">
              <a:ln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484" name="Picture 4" descr="http://gif5gif.ucoz.ru/_ph/12/6587224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643063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750" y="285750"/>
            <a:ext cx="74977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81150" y="438150"/>
            <a:ext cx="74977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8750" y="285750"/>
            <a:ext cx="74977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00188" y="285750"/>
            <a:ext cx="74977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286388"/>
            <a:ext cx="8572560" cy="1143008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На уроке и на перемене!</a:t>
            </a: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Спасибо!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21507" name="Содержимое 3" descr="школа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813" y="1643063"/>
            <a:ext cx="3752850" cy="476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171" name="Picture 2" descr="D:\мама\Работа с классом\1 класс\фото\16.09.2009\DSC01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0"/>
            <a:ext cx="6400800" cy="4800600"/>
          </a:xfrm>
        </p:spPr>
      </p:pic>
      <p:pic>
        <p:nvPicPr>
          <p:cNvPr id="7172" name="Содержимое 3" descr="school217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286125"/>
            <a:ext cx="24479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gif5gif.ucoz.ru/_ph/12/6587224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285750"/>
            <a:ext cx="24225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00438"/>
            <a:ext cx="350043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УРА -А -А!!!</a:t>
            </a:r>
            <a:b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195" name="Содержимое 3" descr="school217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7625" y="642938"/>
            <a:ext cx="4678363" cy="4800600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857250" y="500063"/>
            <a:ext cx="792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Arial Black" pitchFamily="34" charset="0"/>
              </a:rPr>
              <a:t>ПЕРЕМЕНА!!! </a:t>
            </a:r>
          </a:p>
        </p:txBody>
      </p:sp>
      <p:pic>
        <p:nvPicPr>
          <p:cNvPr id="8197" name="Picture 7" descr="BALLOON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8225" y="2857500"/>
            <a:ext cx="485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BALLOON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8225" y="0"/>
            <a:ext cx="485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19" name="Picture 2" descr="D:\мама\Работа с классом\1 класс\фото\16.09.2009\DSC01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9220" name="Рисунок 4" descr="school19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57188"/>
            <a:ext cx="21431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school19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737100"/>
            <a:ext cx="21431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572125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2" descr="D:\мама\Работа с классом\1 класс\фото\DSC01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0244" name="Содержимое 3" descr="school19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15125" y="285750"/>
            <a:ext cx="1852613" cy="1357313"/>
          </a:xfrm>
        </p:spPr>
      </p:pic>
      <p:pic>
        <p:nvPicPr>
          <p:cNvPr id="10245" name="Picture 4" descr="http://gif5gif.ucoz.ru/_ph/12/6587224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63" y="-571500"/>
            <a:ext cx="380047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8988" y="1811338"/>
            <a:ext cx="6251575" cy="4073525"/>
          </a:xfrm>
          <a:noFill/>
        </p:spPr>
      </p:pic>
      <p:pic>
        <p:nvPicPr>
          <p:cNvPr id="11268" name="Picture 9" descr="pic46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pic46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48133">
            <a:off x="4741863" y="6699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pic46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0880">
            <a:off x="7280275" y="5473700"/>
            <a:ext cx="12287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pic46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38813"/>
            <a:ext cx="111918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3000375" y="5715000"/>
            <a:ext cx="4143375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B0F0"/>
                </a:solidFill>
                <a:latin typeface="Corbel" pitchFamily="34" charset="0"/>
              </a:rPr>
              <a:t>Переменка!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2" descr="D:\мама\Работа с классом\1 класс\фото\DSC01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2292" name="Содержимое 3" descr="school19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18526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Содержимое 3" descr="school19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4313"/>
            <a:ext cx="18526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7497762" cy="1143000"/>
          </a:xfrm>
          <a:solidFill>
            <a:schemeClr val="accent2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Переменки – это – класс!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3315" name="Picture 2" descr="D:\мама\Работа с классом\1 класс\фото\DSC01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3316" name="Содержимое 3" descr="school19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5143500"/>
            <a:ext cx="1852613" cy="1357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9" name="Picture 2" descr="D:\мама\Работа с классом\1 класс\фото\DSC01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4340" name="Содержимое 3" descr="school19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3"/>
            <a:ext cx="18526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39409" y="357166"/>
            <a:ext cx="76995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/>
                <a:solidFill>
                  <a:schemeClr val="accent3"/>
                </a:solidFill>
                <a:latin typeface="+mn-lt"/>
              </a:rPr>
              <a:t>Пееррееммееннаа-а-а</a:t>
            </a: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228</TotalTime>
  <Words>48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Corbel</vt:lpstr>
      <vt:lpstr>Wingdings 2</vt:lpstr>
      <vt:lpstr>Verdana</vt:lpstr>
      <vt:lpstr>Calibri</vt:lpstr>
      <vt:lpstr>Gill Sans MT</vt:lpstr>
      <vt:lpstr>Arial Black</vt:lpstr>
      <vt:lpstr>Солнцестояние</vt:lpstr>
      <vt:lpstr>Слайд 1</vt:lpstr>
      <vt:lpstr>Слайд 2</vt:lpstr>
      <vt:lpstr>УРА -А -А!!! </vt:lpstr>
      <vt:lpstr>Слайд 4</vt:lpstr>
      <vt:lpstr>Слайд 5</vt:lpstr>
      <vt:lpstr>Слайд 6</vt:lpstr>
      <vt:lpstr>Слайд 7</vt:lpstr>
      <vt:lpstr>Переменки – это – класс!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firm</dc:creator>
  <cp:lastModifiedBy>User</cp:lastModifiedBy>
  <cp:revision>25</cp:revision>
  <dcterms:created xsi:type="dcterms:W3CDTF">2010-11-28T15:08:15Z</dcterms:created>
  <dcterms:modified xsi:type="dcterms:W3CDTF">2011-12-09T14:24:49Z</dcterms:modified>
</cp:coreProperties>
</file>