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1927F2-9C8D-486C-84C4-05CFEF8EC1A1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480D9E-5682-4F30-8EE7-A7FE481A96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1927F2-9C8D-486C-84C4-05CFEF8EC1A1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480D9E-5682-4F30-8EE7-A7FE481A96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1927F2-9C8D-486C-84C4-05CFEF8EC1A1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480D9E-5682-4F30-8EE7-A7FE481A96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1927F2-9C8D-486C-84C4-05CFEF8EC1A1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480D9E-5682-4F30-8EE7-A7FE481A96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1927F2-9C8D-486C-84C4-05CFEF8EC1A1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480D9E-5682-4F30-8EE7-A7FE481A96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1927F2-9C8D-486C-84C4-05CFEF8EC1A1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480D9E-5682-4F30-8EE7-A7FE481A96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1927F2-9C8D-486C-84C4-05CFEF8EC1A1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480D9E-5682-4F30-8EE7-A7FE481A96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1927F2-9C8D-486C-84C4-05CFEF8EC1A1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480D9E-5682-4F30-8EE7-A7FE481A96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1927F2-9C8D-486C-84C4-05CFEF8EC1A1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480D9E-5682-4F30-8EE7-A7FE481A96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1927F2-9C8D-486C-84C4-05CFEF8EC1A1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480D9E-5682-4F30-8EE7-A7FE481A96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1927F2-9C8D-486C-84C4-05CFEF8EC1A1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480D9E-5682-4F30-8EE7-A7FE481A96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F1927F2-9C8D-486C-84C4-05CFEF8EC1A1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4480D9E-5682-4F30-8EE7-A7FE481A96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&#1055;&#1072;&#1085;&#1095;&#1077;&#1085;&#1082;&#1086;%20&#1053;&#1072;&#1090;&#1072;&#1083;&#1100;&#1103;%20&#1040;&#1083;&#1077;\Documents\&#1087;&#1088;&#1077;&#1079;&#1077;&#1085;&#1090;&#1072;&#1094;&#1080;&#1080;%20&#1082;%20&#1091;&#1088;&#1086;&#1082;&#1072;&#1084;\&#1082;&#1083;%20&#1095;&#1072;&#1089;\&#1063;&#1077;&#1083;&#1086;&#1074;&#1077;&#1082;%20&#1089;&#1088;&#1077;&#1083;&#1080;%20&#1083;&#1102;&#1076;&#1077;&#1081;\&#1053;&#1086;&#1074;&#1072;&#1103;%20&#1087;&#1072;&#1087;&#1082;&#1072;\&#1047;&#1074;&#1091;&#1082;&#1080;_&#1087;&#1088;&#1080;&#1088;&#1086;&#1076;&#1099;_-_&#1052;&#1086;&#1088;&#1077;_&#1096;&#1091;&#1084;_&#1087;&#1088;&#1080;&#1073;&#1086;&#1103;_&#1095;&#1072;&#1081;&#1082;&#1080;..._-_(mp3poisk.net).mp3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&#1055;&#1072;&#1085;&#1095;&#1077;&#1085;&#1082;&#1086;%20&#1053;&#1072;&#1090;&#1072;&#1083;&#1100;&#1103;%20&#1040;&#1083;&#1077;\Documents\&#1087;&#1088;&#1077;&#1079;&#1077;&#1085;&#1090;&#1072;&#1094;&#1080;&#1080;%20&#1082;%20&#1091;&#1088;&#1086;&#1082;&#1072;&#1084;\&#1082;&#1083;%20&#1095;&#1072;&#1089;\&#1063;&#1077;&#1083;&#1086;&#1074;&#1077;&#1082;%20&#1089;&#1088;&#1077;&#1083;&#1080;%20&#1083;&#1102;&#1076;&#1077;&#1081;\&#1053;&#1086;&#1074;&#1072;&#1103;%20&#1087;&#1072;&#1087;&#1082;&#1072;\&#1047;&#1074;&#1091;&#1082;&#1080;_&#1087;&#1088;&#1080;&#1088;&#1086;&#1076;&#1099;_-_&#1052;&#1086;&#1088;&#1077;_&#1096;&#1091;&#1084;_&#1087;&#1088;&#1080;&#1073;&#1086;&#1103;_&#1095;&#1072;&#1081;&#1082;&#1080;..._-_(mp3poisk.net).mp3" TargetMode="Externa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Классный час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«Человек среди людей»</a:t>
            </a:r>
          </a:p>
          <a:p>
            <a:r>
              <a:rPr lang="ru-RU" dirty="0" smtClean="0"/>
              <a:t>1 класс.</a:t>
            </a:r>
          </a:p>
          <a:p>
            <a:r>
              <a:rPr lang="ru-RU" dirty="0" smtClean="0"/>
              <a:t>Учитель: Панченко Н.А.</a:t>
            </a:r>
          </a:p>
          <a:p>
            <a:r>
              <a:rPr lang="ru-RU" dirty="0" smtClean="0"/>
              <a:t>МБОУ Алтайская СОШ №2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Zemlya-planet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0"/>
            <a:ext cx="7429520" cy="68580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00562" y="4857760"/>
            <a:ext cx="72006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dirty="0">
                <a:solidFill>
                  <a:srgbClr val="FF0000"/>
                </a:solidFill>
              </a:rPr>
              <a:t>я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81524" y="2724144"/>
            <a:ext cx="76815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>
                <a:solidFill>
                  <a:srgbClr val="FF0000"/>
                </a:solidFill>
              </a:rPr>
              <a:t>я</a:t>
            </a:r>
            <a:endParaRPr lang="ru-RU" sz="9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43504" y="500042"/>
            <a:ext cx="72006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dirty="0">
                <a:solidFill>
                  <a:srgbClr val="FF0000"/>
                </a:solidFill>
              </a:rPr>
              <a:t>я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71868" y="714356"/>
            <a:ext cx="72006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dirty="0">
                <a:solidFill>
                  <a:srgbClr val="FF0000"/>
                </a:solidFill>
              </a:rPr>
              <a:t>я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29388" y="4286256"/>
            <a:ext cx="72006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dirty="0">
                <a:solidFill>
                  <a:srgbClr val="FF0000"/>
                </a:solidFill>
              </a:rPr>
              <a:t>я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43108" y="2214554"/>
            <a:ext cx="72006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dirty="0">
                <a:solidFill>
                  <a:srgbClr val="FF0000"/>
                </a:solidFill>
              </a:rPr>
              <a:t>я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43174" y="4357694"/>
            <a:ext cx="72006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dirty="0">
                <a:solidFill>
                  <a:srgbClr val="FF0000"/>
                </a:solidFill>
              </a:rPr>
              <a:t>я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72198" y="1000108"/>
            <a:ext cx="72006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dirty="0">
                <a:solidFill>
                  <a:srgbClr val="FF0000"/>
                </a:solidFill>
              </a:rPr>
              <a:t>я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72396" y="2786058"/>
            <a:ext cx="72006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dirty="0">
                <a:solidFill>
                  <a:srgbClr val="FF0000"/>
                </a:solidFill>
              </a:rPr>
              <a:t>я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858016" y="1643050"/>
            <a:ext cx="72006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dirty="0">
                <a:solidFill>
                  <a:srgbClr val="FF0000"/>
                </a:solidFill>
              </a:rPr>
              <a:t>я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28794" y="2786058"/>
            <a:ext cx="5907386" cy="14465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8800" dirty="0" smtClean="0">
                <a:solidFill>
                  <a:srgbClr val="FF0000"/>
                </a:solidFill>
              </a:rPr>
              <a:t>5000000000</a:t>
            </a:r>
            <a:endParaRPr lang="ru-RU" sz="8800" dirty="0">
              <a:solidFill>
                <a:srgbClr val="FF0000"/>
              </a:solidFill>
            </a:endParaRPr>
          </a:p>
        </p:txBody>
      </p:sp>
      <p:pic>
        <p:nvPicPr>
          <p:cNvPr id="18" name="Звуки_природы_-_Море_шум_прибоя_чайки..._-_(mp3poisk.net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858148" y="571501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8" dur="313668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6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</p:childTnLst>
        </p:cTn>
      </p:par>
    </p:tnLst>
    <p:bldLst>
      <p:bldP spid="5" grpId="0"/>
      <p:bldP spid="6" grpId="0"/>
      <p:bldP spid="6" grpId="1"/>
      <p:bldP spid="7" grpId="0"/>
      <p:bldP spid="8" grpId="0"/>
      <p:bldP spid="9" grpId="0"/>
      <p:bldP spid="10" grpId="0"/>
      <p:bldP spid="11" grpId="0"/>
      <p:bldP spid="12" grpId="0"/>
      <p:bldP spid="12" grpId="1"/>
      <p:bldP spid="13" grpId="0"/>
      <p:bldP spid="14" grpId="0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Zemlya-planet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-1"/>
            <a:ext cx="7429520" cy="6858001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500430" y="3714752"/>
            <a:ext cx="301980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>
                <a:solidFill>
                  <a:srgbClr val="FF0000"/>
                </a:solidFill>
              </a:rPr>
              <a:t>люди</a:t>
            </a:r>
            <a:endParaRPr lang="ru-RU" sz="9600" dirty="0">
              <a:solidFill>
                <a:srgbClr val="FF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500562" y="785794"/>
            <a:ext cx="936475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600" dirty="0" smtClean="0">
                <a:solidFill>
                  <a:srgbClr val="FF0000"/>
                </a:solidFill>
              </a:rPr>
              <a:t>Я</a:t>
            </a:r>
          </a:p>
          <a:p>
            <a:r>
              <a:rPr lang="ru-RU" sz="9600" dirty="0"/>
              <a:t>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Блок-схема: перфолента 12"/>
          <p:cNvSpPr/>
          <p:nvPr/>
        </p:nvSpPr>
        <p:spPr>
          <a:xfrm>
            <a:off x="357158" y="2786058"/>
            <a:ext cx="4429156" cy="3786190"/>
          </a:xfrm>
          <a:prstGeom prst="flowChartPunchedTap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786182" y="357166"/>
            <a:ext cx="229421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>
                <a:solidFill>
                  <a:srgbClr val="FF0000"/>
                </a:solidFill>
              </a:rPr>
              <a:t>мир</a:t>
            </a:r>
            <a:endParaRPr lang="ru-RU" sz="9600" dirty="0">
              <a:solidFill>
                <a:srgbClr val="FF0000"/>
              </a:solidFill>
            </a:endParaRPr>
          </a:p>
        </p:txBody>
      </p:sp>
      <p:sp>
        <p:nvSpPr>
          <p:cNvPr id="8" name="Лента лицом вверх 7"/>
          <p:cNvSpPr/>
          <p:nvPr/>
        </p:nvSpPr>
        <p:spPr>
          <a:xfrm>
            <a:off x="1928794" y="714356"/>
            <a:ext cx="5857884" cy="1428760"/>
          </a:xfrm>
          <a:prstGeom prst="ribbon2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 rot="2941545">
            <a:off x="4791887" y="2695500"/>
            <a:ext cx="2492043" cy="1811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7615752">
            <a:off x="2714914" y="2657194"/>
            <a:ext cx="2289541" cy="2196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142976" y="3643314"/>
            <a:ext cx="321222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Искусства</a:t>
            </a:r>
          </a:p>
          <a:p>
            <a:r>
              <a:rPr lang="ru-RU" sz="5400" dirty="0" smtClean="0"/>
              <a:t>Любви</a:t>
            </a:r>
          </a:p>
          <a:p>
            <a:r>
              <a:rPr lang="ru-RU" sz="5400" dirty="0" smtClean="0"/>
              <a:t>Добра </a:t>
            </a:r>
            <a:endParaRPr lang="ru-RU" sz="5400" dirty="0"/>
          </a:p>
        </p:txBody>
      </p:sp>
      <p:sp>
        <p:nvSpPr>
          <p:cNvPr id="14" name="Блок-схема: перфолента 13"/>
          <p:cNvSpPr/>
          <p:nvPr/>
        </p:nvSpPr>
        <p:spPr>
          <a:xfrm>
            <a:off x="5072066" y="2857496"/>
            <a:ext cx="4071934" cy="3429000"/>
          </a:xfrm>
          <a:prstGeom prst="flowChartPunchedTap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643570" y="3357562"/>
            <a:ext cx="3225563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Пошлости</a:t>
            </a:r>
          </a:p>
          <a:p>
            <a:r>
              <a:rPr lang="ru-RU" sz="5400" dirty="0" smtClean="0"/>
              <a:t>Глупости</a:t>
            </a:r>
          </a:p>
          <a:p>
            <a:r>
              <a:rPr lang="ru-RU" sz="5400" dirty="0" smtClean="0"/>
              <a:t>Скуки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2" grpId="0"/>
      <p:bldP spid="14" grpId="0" animBg="1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Zemlya-planet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0"/>
            <a:ext cx="7429520" cy="6858001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357422" y="3643314"/>
            <a:ext cx="473719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>
                <a:solidFill>
                  <a:srgbClr val="FF0000"/>
                </a:solidFill>
              </a:rPr>
              <a:t>природа</a:t>
            </a:r>
            <a:endParaRPr lang="ru-RU" sz="9600" dirty="0">
              <a:solidFill>
                <a:srgbClr val="FF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500562" y="785794"/>
            <a:ext cx="936475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600" dirty="0" smtClean="0">
                <a:solidFill>
                  <a:srgbClr val="FF0000"/>
                </a:solidFill>
              </a:rPr>
              <a:t>Я</a:t>
            </a:r>
          </a:p>
          <a:p>
            <a:r>
              <a:rPr lang="ru-RU" sz="9600" dirty="0"/>
              <a:t>и</a:t>
            </a:r>
          </a:p>
        </p:txBody>
      </p:sp>
      <p:pic>
        <p:nvPicPr>
          <p:cNvPr id="7" name="Звуки_природы_-_Море_шум_прибоя_чайки..._-_(mp3poisk.net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28596" y="50004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13668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Zemlya-planet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0"/>
            <a:ext cx="7429520" cy="6858001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4406806" y="3286124"/>
            <a:ext cx="473719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>
                <a:solidFill>
                  <a:srgbClr val="FF0000"/>
                </a:solidFill>
              </a:rPr>
              <a:t>природа</a:t>
            </a:r>
            <a:endParaRPr lang="ru-RU" sz="9600" dirty="0">
              <a:solidFill>
                <a:srgbClr val="FF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357686" y="357166"/>
            <a:ext cx="93647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600" dirty="0" smtClean="0">
                <a:solidFill>
                  <a:srgbClr val="FF0000"/>
                </a:solidFill>
              </a:rPr>
              <a:t>Я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7158" y="2786058"/>
            <a:ext cx="307488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>
                <a:solidFill>
                  <a:srgbClr val="FF0000"/>
                </a:solidFill>
              </a:rPr>
              <a:t>люди</a:t>
            </a:r>
            <a:endParaRPr lang="ru-RU" sz="9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Zemlya-planet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0"/>
            <a:ext cx="7429520" cy="6858001"/>
          </a:xfrm>
          <a:prstGeom prst="rect">
            <a:avLst/>
          </a:prstGeom>
        </p:spPr>
      </p:pic>
      <p:sp>
        <p:nvSpPr>
          <p:cNvPr id="9" name="Блок-схема: перфолента 8"/>
          <p:cNvSpPr/>
          <p:nvPr/>
        </p:nvSpPr>
        <p:spPr>
          <a:xfrm>
            <a:off x="2786050" y="2143116"/>
            <a:ext cx="4429156" cy="2428892"/>
          </a:xfrm>
          <a:prstGeom prst="flowChartPunchedTap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297370" y="2967334"/>
            <a:ext cx="527502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rgbClr val="FF0000"/>
                </a:solidFill>
                <a:effectLst/>
              </a:rPr>
              <a:t>Мир </a:t>
            </a:r>
            <a:endParaRPr lang="ru-RU" sz="5400" b="1" cap="none" spc="0" dirty="0">
              <a:ln/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252</TotalTime>
  <Words>48</Words>
  <Application>Microsoft Office PowerPoint</Application>
  <PresentationFormat>Экран (4:3)</PresentationFormat>
  <Paragraphs>33</Paragraphs>
  <Slides>7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Классный час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Панченко Наталья Але</cp:lastModifiedBy>
  <cp:revision>16</cp:revision>
  <dcterms:created xsi:type="dcterms:W3CDTF">2012-11-28T13:20:31Z</dcterms:created>
  <dcterms:modified xsi:type="dcterms:W3CDTF">2013-03-14T08:18:02Z</dcterms:modified>
</cp:coreProperties>
</file>