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62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3E90-F67C-4662-933D-C79A05F00A1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E51A-8E7B-4F3B-942F-414A8C69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0E4A-D7B6-43FC-8D9A-D353FB102DAF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75EA-EA49-4037-8D99-912EBFCC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A71B09-3902-4C5A-9729-01506FA8FC2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1E3C00-DF64-4A11-A91E-45C86863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643314"/>
            <a:ext cx="6172200" cy="2410014"/>
          </a:xfrm>
        </p:spPr>
        <p:txBody>
          <a:bodyPr/>
          <a:lstStyle/>
          <a:p>
            <a:r>
              <a:rPr lang="ru-RU" dirty="0" smtClean="0"/>
              <a:t>                       МБОУ СОШ № 2</a:t>
            </a:r>
            <a:br>
              <a:rPr lang="ru-RU" dirty="0" smtClean="0"/>
            </a:br>
            <a:r>
              <a:rPr lang="ru-RU" dirty="0" smtClean="0"/>
              <a:t>                        ЗАТО Озерный </a:t>
            </a:r>
            <a:br>
              <a:rPr lang="ru-RU" dirty="0" smtClean="0"/>
            </a:br>
            <a:r>
              <a:rPr lang="ru-RU" dirty="0" smtClean="0"/>
              <a:t>          Учитель </a:t>
            </a:r>
            <a:r>
              <a:rPr lang="ru-RU" dirty="0" err="1" smtClean="0"/>
              <a:t>Климина</a:t>
            </a:r>
            <a:r>
              <a:rPr lang="ru-RU" dirty="0" smtClean="0"/>
              <a:t>  А. 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857364"/>
            <a:ext cx="8458200" cy="14287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Проект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«Добрые слова о моей игрушке»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Агния </a:t>
            </a:r>
            <a:r>
              <a:rPr lang="ru-RU" sz="4000" b="1" dirty="0" err="1" smtClean="0"/>
              <a:t>Барто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мишка</a:t>
            </a:r>
          </a:p>
          <a:p>
            <a:pPr>
              <a:buNone/>
            </a:pPr>
            <a:endParaRPr lang="ru-RU" sz="3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Уронили мишку на пол,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Оторвали мишке лапу.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Всё равно его не брошу –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Потому что он хороший.</a:t>
            </a:r>
            <a:endParaRPr lang="ru-RU" sz="30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Lenovo\Desktop\Новая папка (2)\цветные картинки\medved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44499"/>
            <a:ext cx="2357454" cy="3506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7467600" cy="41165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лошадка</a:t>
            </a:r>
          </a:p>
          <a:p>
            <a:pPr>
              <a:buNone/>
            </a:pPr>
            <a:endParaRPr lang="ru-RU" sz="3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3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Я люблю свою лошадку,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Причешу ей шёрстку гладко,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Гребешком приглажу хвостик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И верхом поеду в гости.</a:t>
            </a:r>
            <a:endParaRPr lang="ru-RU" sz="3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Lenovo\Pictures\Scan-130115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431" y="756020"/>
            <a:ext cx="3375880" cy="3490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1928802"/>
            <a:ext cx="7467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зайка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143380"/>
            <a:ext cx="7467600" cy="23305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Зайку бросила хозяйка –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Под дождем остался зайка.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Со скамейки слезть не смог,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</a:rPr>
              <a:t>Весь до ниточки промок.</a:t>
            </a:r>
            <a:endParaRPr lang="ru-RU" sz="3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Lenovo\Pictures\Scan-130115-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04"/>
            <a:ext cx="3251205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Наши любимые игрушки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Lenovo\Pictures\Scan-130115-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600364"/>
            <a:ext cx="3260725" cy="2211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Lenovo\Pictures\Scan-130115-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3214710" cy="2284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Lenovo\Pictures\Scan-130115-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3324902" cy="2492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Lenovo\Pictures\Scan-130115-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7016" y="4071942"/>
            <a:ext cx="3722570" cy="2475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Pictures\Scan-130115-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3302439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Lenovo\Pictures\Scan-130115-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3214710" cy="5003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65403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080" name="Picture 8" descr="C:\Users\Lenovo\Pictures\Scan-130115-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857232"/>
            <a:ext cx="1785949" cy="2655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1" name="Picture 9" descr="C:\Users\Lenovo\Pictures\Scan-130115-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2071702" cy="250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C:\Users\Lenovo\Pictures\Scan-130115-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71876"/>
            <a:ext cx="1928826" cy="2869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 descr="C:\Users\Lenovo\Pictures\Scan-130115-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142984"/>
            <a:ext cx="184173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C:\Users\Lenovo\Pictures\Scan-130115-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286256"/>
            <a:ext cx="3294067" cy="2317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одержимое 13"/>
          <p:cNvSpPr>
            <a:spLocks noGrp="1"/>
          </p:cNvSpPr>
          <p:nvPr>
            <p:ph sz="quarter" idx="1"/>
          </p:nvPr>
        </p:nvSpPr>
        <p:spPr>
          <a:xfrm>
            <a:off x="5143504" y="3571876"/>
            <a:ext cx="142876" cy="29020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фото класса\PB1101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23852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Lenovo\Desktop\фото класса\PB11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3286975" cy="246508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10000" dirty="0" smtClean="0">
                <a:solidFill>
                  <a:schemeClr val="accent1">
                    <a:lumMod val="75000"/>
                  </a:schemeClr>
                </a:solidFill>
              </a:rPr>
              <a:t>Молодцы!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Lenovo\Desktop\Новая папка (2)\цветные картинки\medved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143380"/>
            <a:ext cx="1738318" cy="2085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Цель проекта: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000" i="1" dirty="0" smtClean="0"/>
              <a:t>1. Дать возможность обучающимся вспомнить о своей любимой игрушке, показать значение игрушки в жизни человека, взрослого и ребенка.</a:t>
            </a:r>
          </a:p>
          <a:p>
            <a:r>
              <a:rPr lang="ru-RU" sz="3000" i="1" dirty="0" smtClean="0"/>
              <a:t>2. Воспитывать умение общаться, быть искренним и честным.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18198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Предварительная подготовительная работа.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i="1" dirty="0" smtClean="0"/>
              <a:t>I</a:t>
            </a:r>
            <a:r>
              <a:rPr lang="ru-RU" sz="3000" i="1" dirty="0" smtClean="0"/>
              <a:t>. Обучающимся класса предлагается: нарисовать свою любимую игрушку.</a:t>
            </a:r>
          </a:p>
          <a:p>
            <a:r>
              <a:rPr lang="en-US" sz="3000" i="1" dirty="0" smtClean="0"/>
              <a:t>II</a:t>
            </a:r>
            <a:r>
              <a:rPr lang="ru-RU" sz="3000" i="1" dirty="0" smtClean="0"/>
              <a:t>.Расспросить пап и мам, дедушек и бабушек об их любимых игрушках.</a:t>
            </a:r>
          </a:p>
          <a:p>
            <a:r>
              <a:rPr lang="en-US" sz="3000" i="1" dirty="0" smtClean="0"/>
              <a:t>III</a:t>
            </a:r>
            <a:r>
              <a:rPr lang="ru-RU" sz="3000" i="1" dirty="0" smtClean="0"/>
              <a:t>. Подготовить фантастический рассказ от имени своей игрушки под названием «История моей жизни» и попросить пап и мам записать этот рассказ.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Отгадайте ребус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10000" dirty="0" smtClean="0"/>
              <a:t>И        </a:t>
            </a:r>
            <a:endParaRPr lang="ru-RU" sz="10000" dirty="0"/>
          </a:p>
        </p:txBody>
      </p:sp>
      <p:pic>
        <p:nvPicPr>
          <p:cNvPr id="1027" name="Picture 3" descr="C:\Users\Lenovo\Pictures\Scan-121217-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1243013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1428737"/>
            <a:ext cx="2853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dirty="0" err="1" smtClean="0"/>
              <a:t>ка</a:t>
            </a:r>
            <a:endParaRPr lang="ru-RU" sz="140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286256"/>
            <a:ext cx="5988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00"/>
                </a:solidFill>
              </a:rPr>
              <a:t>игрушка</a:t>
            </a:r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Lenovo\Desktop\Новая папка (2)\цветные картинки\deva2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00372"/>
            <a:ext cx="1738318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Что означает слово игрушка?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000" dirty="0" smtClean="0"/>
              <a:t> </a:t>
            </a:r>
            <a:r>
              <a:rPr lang="ru-RU" sz="5000" dirty="0" smtClean="0">
                <a:solidFill>
                  <a:srgbClr val="FF0000"/>
                </a:solidFill>
              </a:rPr>
              <a:t>Вещь служащая для игры.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Lenovo\Desktop\Новая папка (2)\цветные картинки\medved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496"/>
            <a:ext cx="421484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Немного истории.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000" i="1" dirty="0" smtClean="0"/>
              <a:t>Как животворная родниковая вода питает землю, так русская народная игрушка обогащает национальную культуру и искусство. Мир её удивительно многообразен. Ещё первые исследователи называли её «зеркалом души». Охотники и рыбаки на зимовках резали фигурки медведей и птиц; плотовщики сплавляя лес, строгали из сучьев кукол и коней. Прямо в поле мастерили крестьянки для своих детей  соломенных кукол, похожих на снопики.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Русская народная игрушка</a:t>
            </a:r>
            <a:endParaRPr lang="ru-RU" sz="4000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552728" cy="4300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Природа в творчестве человека.</a:t>
            </a:r>
            <a:endParaRPr lang="ru-RU" b="1" dirty="0"/>
          </a:p>
        </p:txBody>
      </p:sp>
      <p:pic>
        <p:nvPicPr>
          <p:cNvPr id="3074" name="Picture 2" descr="C:\Users\Lenovo\Pictures\Scan-121217-0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857364"/>
            <a:ext cx="3505580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Lenovo\Pictures\Scan-121217-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357694"/>
            <a:ext cx="1571636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Lenovo\Pictures\Scan-121217-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357694"/>
            <a:ext cx="1857388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Users\Lenovo\Pictures\Scan-121217-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357694"/>
            <a:ext cx="1571637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Lenovo\Pictures\Scan-121225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571612"/>
            <a:ext cx="1881242" cy="2536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Современный мир игрушек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857892"/>
            <a:ext cx="67420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Резина, пластмасса, дерево, металл, мех.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5429264"/>
            <a:ext cx="627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чего сделаны современные игрушки?</a:t>
            </a:r>
            <a:endParaRPr lang="ru-RU" sz="2000" b="1" dirty="0"/>
          </a:p>
        </p:txBody>
      </p:sp>
      <p:pic>
        <p:nvPicPr>
          <p:cNvPr id="1026" name="Picture 2" descr="C:\Users\Lenovo\Desktop\Новая папка (2)\цветные картинки\kin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643182"/>
            <a:ext cx="1928826" cy="2681302"/>
          </a:xfrm>
          <a:prstGeom prst="rect">
            <a:avLst/>
          </a:prstGeom>
          <a:noFill/>
        </p:spPr>
      </p:pic>
      <p:pic>
        <p:nvPicPr>
          <p:cNvPr id="8" name="Содержимое 7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01899"/>
            <a:ext cx="5472608" cy="37990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290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                      МБОУ СОШ № 2                         ЗАТО Озерный            Учитель Климина  А. В.</vt:lpstr>
      <vt:lpstr>Цель проекта:</vt:lpstr>
      <vt:lpstr>Предварительная подготовительная работа.</vt:lpstr>
      <vt:lpstr>Отгадайте ребус:</vt:lpstr>
      <vt:lpstr>Что означает слово игрушка?</vt:lpstr>
      <vt:lpstr>Немного истории.</vt:lpstr>
      <vt:lpstr>Русская народная игрушка</vt:lpstr>
      <vt:lpstr>Природа в творчестве человека.</vt:lpstr>
      <vt:lpstr>Современный мир игрушек</vt:lpstr>
      <vt:lpstr>Агния Барто </vt:lpstr>
      <vt:lpstr>Слайд 11</vt:lpstr>
      <vt:lpstr>зайка</vt:lpstr>
      <vt:lpstr>Наши любимые игрушки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Пользователь</cp:lastModifiedBy>
  <cp:revision>39</cp:revision>
  <dcterms:created xsi:type="dcterms:W3CDTF">2012-12-17T15:39:59Z</dcterms:created>
  <dcterms:modified xsi:type="dcterms:W3CDTF">2013-03-13T10:23:45Z</dcterms:modified>
</cp:coreProperties>
</file>