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5" r:id="rId16"/>
    <p:sldId id="269" r:id="rId17"/>
    <p:sldId id="270" r:id="rId18"/>
    <p:sldId id="272" r:id="rId19"/>
    <p:sldId id="273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7" Type="http://schemas.openxmlformats.org/officeDocument/2006/relationships/image" Target="../media/image43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/>
              <a:t>Мы – такие разные.</a:t>
            </a:r>
            <a:endParaRPr lang="ru-RU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Окружающий мир, 1 класс.</a:t>
            </a:r>
            <a:endParaRPr lang="ru-RU" sz="3600" dirty="0"/>
          </a:p>
        </p:txBody>
      </p:sp>
      <p:pic>
        <p:nvPicPr>
          <p:cNvPr id="2050" name="Picture 2" descr="C:\Documents and Settings\Admin\Мои документы\Мои рисунки\раса 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865688"/>
            <a:ext cx="3357586" cy="3068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Разные по возрасту</a:t>
            </a:r>
            <a:endParaRPr lang="ru-RU" sz="4400" dirty="0"/>
          </a:p>
        </p:txBody>
      </p:sp>
      <p:pic>
        <p:nvPicPr>
          <p:cNvPr id="8194" name="Picture 2" descr="C:\Documents and Settings\Admin\Мои документы\Мои рисунки\hfcf 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3714016"/>
            <a:ext cx="1928826" cy="2903181"/>
          </a:xfrm>
          <a:prstGeom prst="rect">
            <a:avLst/>
          </a:prstGeom>
          <a:noFill/>
        </p:spPr>
      </p:pic>
      <p:pic>
        <p:nvPicPr>
          <p:cNvPr id="8195" name="Picture 3" descr="C:\Documents and Settings\Admin\Мои документы\Мои рисунки\hfcf 1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1439007"/>
            <a:ext cx="2016137" cy="2675793"/>
          </a:xfrm>
          <a:prstGeom prst="rect">
            <a:avLst/>
          </a:prstGeom>
          <a:noFill/>
        </p:spPr>
      </p:pic>
      <p:pic>
        <p:nvPicPr>
          <p:cNvPr id="8196" name="Picture 4" descr="C:\Documents and Settings\Admin\Мои документы\Мои рисунки\hfcf 15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72145" y="3857627"/>
            <a:ext cx="2614631" cy="21788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Разные по традициям и обычаям</a:t>
            </a:r>
            <a:endParaRPr lang="ru-RU" dirty="0"/>
          </a:p>
        </p:txBody>
      </p:sp>
      <p:pic>
        <p:nvPicPr>
          <p:cNvPr id="9218" name="Picture 2" descr="C:\Documents and Settings\Admin\Мои документы\Мои рисунки\hfcf 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42065" y="1554163"/>
            <a:ext cx="3258498" cy="2164893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Мои документы\Мои рисунки\раса 3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1500175"/>
            <a:ext cx="3083852" cy="2214578"/>
          </a:xfrm>
          <a:prstGeom prst="rect">
            <a:avLst/>
          </a:prstGeom>
          <a:noFill/>
        </p:spPr>
      </p:pic>
      <p:pic>
        <p:nvPicPr>
          <p:cNvPr id="9220" name="Picture 4" descr="C:\Documents and Settings\Admin\Мои документы\Мои рисунки\ярмарка 2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357290" y="4071942"/>
            <a:ext cx="3214710" cy="2264191"/>
          </a:xfrm>
          <a:prstGeom prst="rect">
            <a:avLst/>
          </a:prstGeom>
          <a:noFill/>
        </p:spPr>
      </p:pic>
      <p:pic>
        <p:nvPicPr>
          <p:cNvPr id="9221" name="Picture 5" descr="C:\Documents and Settings\Admin\Мои документы\Мои рисунки\раса 30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29256" y="4143380"/>
            <a:ext cx="3000396" cy="22137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Разные по вере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 древних времен люди поклоняются силам природы, отождествляя их с различными богами.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428992" y="3071810"/>
            <a:ext cx="2500330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3 мировых религии</a:t>
            </a: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214414" y="4714884"/>
            <a:ext cx="185738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мусульманство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571868" y="4643446"/>
            <a:ext cx="2286016" cy="985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православие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429388" y="4714884"/>
            <a:ext cx="20002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буддизм</a:t>
            </a:r>
            <a:endParaRPr lang="ru-RU" sz="2400" dirty="0"/>
          </a:p>
        </p:txBody>
      </p:sp>
      <p:cxnSp>
        <p:nvCxnSpPr>
          <p:cNvPr id="9" name="Прямая со стрелкой 8"/>
          <p:cNvCxnSpPr>
            <a:stCxn id="4" idx="3"/>
            <a:endCxn id="7" idx="0"/>
          </p:cNvCxnSpPr>
          <p:nvPr/>
        </p:nvCxnSpPr>
        <p:spPr>
          <a:xfrm>
            <a:off x="5929322" y="3643314"/>
            <a:ext cx="1500198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4" idx="2"/>
            <a:endCxn id="6" idx="0"/>
          </p:cNvCxnSpPr>
          <p:nvPr/>
        </p:nvCxnSpPr>
        <p:spPr>
          <a:xfrm rot="16200000" flipH="1">
            <a:off x="4482702" y="4411272"/>
            <a:ext cx="428628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4" idx="1"/>
            <a:endCxn id="5" idx="0"/>
          </p:cNvCxnSpPr>
          <p:nvPr/>
        </p:nvCxnSpPr>
        <p:spPr>
          <a:xfrm rot="10800000" flipV="1">
            <a:off x="2143108" y="3643314"/>
            <a:ext cx="1285884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Разные по профессии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- </a:t>
            </a:r>
            <a:r>
              <a:rPr lang="ru-RU" dirty="0" err="1" smtClean="0"/>
              <a:t>человек</a:t>
            </a:r>
            <a:endParaRPr lang="ru-RU" dirty="0"/>
          </a:p>
        </p:txBody>
      </p:sp>
      <p:pic>
        <p:nvPicPr>
          <p:cNvPr id="1027" name="Picture 3" descr="C:\Documents and Settings\Admin\Мои документы\Мои рисунки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3" y="2428868"/>
            <a:ext cx="2471325" cy="3071834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Мои документы\Мои рисунки\воспитатель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1714488"/>
            <a:ext cx="1783093" cy="2571768"/>
          </a:xfrm>
          <a:prstGeom prst="rect">
            <a:avLst/>
          </a:prstGeom>
          <a:noFill/>
        </p:spPr>
      </p:pic>
      <p:pic>
        <p:nvPicPr>
          <p:cNvPr id="1029" name="Picture 5" descr="C:\Documents and Settings\Admin\Мои документы\Мои рисунки\докто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57620" y="3357562"/>
            <a:ext cx="2298440" cy="2857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Разные по профессии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- </a:t>
            </a:r>
            <a:r>
              <a:rPr lang="ru-RU" dirty="0" err="1" smtClean="0"/>
              <a:t>человек</a:t>
            </a:r>
            <a:endParaRPr lang="ru-RU" dirty="0"/>
          </a:p>
        </p:txBody>
      </p:sp>
      <p:pic>
        <p:nvPicPr>
          <p:cNvPr id="4098" name="Picture 2" descr="C:\Documents and Settings\Admin\Мои документы\Мои рисунки\портних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3143248"/>
            <a:ext cx="2179641" cy="2714644"/>
          </a:xfrm>
          <a:prstGeom prst="rect">
            <a:avLst/>
          </a:prstGeom>
          <a:noFill/>
        </p:spPr>
      </p:pic>
      <p:pic>
        <p:nvPicPr>
          <p:cNvPr id="4099" name="Picture 3" descr="C:\Documents and Settings\Admin\Мои документы\Мои рисунки\продавец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4830" y="1714488"/>
            <a:ext cx="2053384" cy="2552856"/>
          </a:xfrm>
          <a:prstGeom prst="rect">
            <a:avLst/>
          </a:prstGeom>
          <a:noFill/>
        </p:spPr>
      </p:pic>
      <p:pic>
        <p:nvPicPr>
          <p:cNvPr id="4100" name="Picture 4" descr="C:\Documents and Settings\Admin\Мои документы\Мои рисунки\такси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71802" y="2714620"/>
            <a:ext cx="2869065" cy="200026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Разные по профессии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- </a:t>
            </a:r>
            <a:r>
              <a:rPr lang="ru-RU" dirty="0" err="1" smtClean="0"/>
              <a:t>человек</a:t>
            </a:r>
            <a:endParaRPr lang="ru-RU" dirty="0"/>
          </a:p>
        </p:txBody>
      </p:sp>
      <p:pic>
        <p:nvPicPr>
          <p:cNvPr id="6146" name="Picture 2" descr="C:\Documents and Settings\Admin\Мои документы\Мои рисунки\почталь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8641" y="2500306"/>
            <a:ext cx="2160285" cy="2500330"/>
          </a:xfrm>
          <a:prstGeom prst="rect">
            <a:avLst/>
          </a:prstGeom>
          <a:noFill/>
        </p:spPr>
      </p:pic>
      <p:pic>
        <p:nvPicPr>
          <p:cNvPr id="6147" name="Picture 3" descr="C:\Documents and Settings\Admin\Мои документы\Мои рисунки\парикмах.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3199241"/>
            <a:ext cx="2195942" cy="2730090"/>
          </a:xfrm>
          <a:prstGeom prst="rect">
            <a:avLst/>
          </a:prstGeom>
          <a:noFill/>
        </p:spPr>
      </p:pic>
      <p:pic>
        <p:nvPicPr>
          <p:cNvPr id="6148" name="Picture 4" descr="C:\Documents and Settings\Admin\Мои документы\Мои рисунки\милиц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05438" y="1486263"/>
            <a:ext cx="2367090" cy="29428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Разные по профессии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- природа</a:t>
            </a:r>
            <a:endParaRPr lang="ru-RU" dirty="0"/>
          </a:p>
        </p:txBody>
      </p:sp>
      <p:pic>
        <p:nvPicPr>
          <p:cNvPr id="2050" name="Picture 2" descr="C:\Documents and Settings\Admin\Мои документы\Мои рисунки\ветерина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191" y="2571743"/>
            <a:ext cx="2750363" cy="2357454"/>
          </a:xfrm>
          <a:prstGeom prst="rect">
            <a:avLst/>
          </a:prstGeom>
          <a:noFill/>
        </p:spPr>
      </p:pic>
      <p:pic>
        <p:nvPicPr>
          <p:cNvPr id="2051" name="Picture 3" descr="C:\Documents and Settings\Admin\Мои документы\Мои рисунки\профес.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2214553"/>
            <a:ext cx="2071702" cy="2575629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Мои документы\Мои рисунки\пчеловод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5" y="3286125"/>
            <a:ext cx="2090019" cy="25984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Разные по профессии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- техника</a:t>
            </a:r>
            <a:endParaRPr lang="ru-RU" dirty="0"/>
          </a:p>
        </p:txBody>
      </p:sp>
      <p:pic>
        <p:nvPicPr>
          <p:cNvPr id="3074" name="Picture 2" descr="C:\Documents and Settings\Admin\Мои документы\Мои рисунки\компьютер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0078" y="2357430"/>
            <a:ext cx="2153617" cy="2714644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Мои документы\Мои рисунки\комбайнер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3214686"/>
            <a:ext cx="2137546" cy="2657489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Мои документы\Мои рисунки\моря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02281" y="2071678"/>
            <a:ext cx="2122575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Разные по профессии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- наука</a:t>
            </a:r>
            <a:endParaRPr lang="ru-RU" dirty="0"/>
          </a:p>
        </p:txBody>
      </p:sp>
      <p:pic>
        <p:nvPicPr>
          <p:cNvPr id="5122" name="Picture 2" descr="C:\Documents and Settings\Admin\Мои документы\Мои рисунки\космонав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3571876"/>
            <a:ext cx="2589028" cy="2571768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Мои документы\Мои рисунки\археолог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500174"/>
            <a:ext cx="2251850" cy="2799597"/>
          </a:xfrm>
          <a:prstGeom prst="rect">
            <a:avLst/>
          </a:prstGeom>
          <a:noFill/>
        </p:spPr>
      </p:pic>
      <p:pic>
        <p:nvPicPr>
          <p:cNvPr id="5124" name="Picture 4" descr="C:\Documents and Settings\Admin\Мои документы\Мои рисунки\врач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357430"/>
            <a:ext cx="2112248" cy="262892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Разные по </a:t>
            </a:r>
            <a:r>
              <a:rPr lang="ru-RU" sz="4400" dirty="0" err="1" smtClean="0"/>
              <a:t>професии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Человек - творчество</a:t>
            </a:r>
            <a:endParaRPr lang="ru-RU" dirty="0"/>
          </a:p>
        </p:txBody>
      </p:sp>
      <p:pic>
        <p:nvPicPr>
          <p:cNvPr id="7170" name="Picture 2" descr="C:\Documents and Settings\Admin\Мои документы\Мои рисунки\музыкан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2000264" cy="2000264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Мои документы\Мои рисунки\артист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285992"/>
            <a:ext cx="2008057" cy="1954746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Мои документы\Мои рисунки\пова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8794" y="2285992"/>
            <a:ext cx="1872295" cy="1928826"/>
          </a:xfrm>
          <a:prstGeom prst="rect">
            <a:avLst/>
          </a:prstGeom>
          <a:noFill/>
        </p:spPr>
      </p:pic>
      <p:pic>
        <p:nvPicPr>
          <p:cNvPr id="7173" name="Picture 5" descr="C:\Documents and Settings\Admin\Мои документы\Мои рисунки\художник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4357694"/>
            <a:ext cx="1914539" cy="2143140"/>
          </a:xfrm>
          <a:prstGeom prst="rect">
            <a:avLst/>
          </a:prstGeom>
          <a:noFill/>
        </p:spPr>
      </p:pic>
      <p:pic>
        <p:nvPicPr>
          <p:cNvPr id="7174" name="Picture 6" descr="C:\Documents and Settings\Admin\Мои документы\Мои рисунки\каменщик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86116" y="4572008"/>
            <a:ext cx="2214578" cy="1813816"/>
          </a:xfrm>
          <a:prstGeom prst="rect">
            <a:avLst/>
          </a:prstGeom>
          <a:noFill/>
        </p:spPr>
      </p:pic>
      <p:pic>
        <p:nvPicPr>
          <p:cNvPr id="7175" name="Picture 7" descr="C:\Documents and Settings\Admin\Мои документы\Мои рисунки\булочник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715140" y="4572008"/>
            <a:ext cx="1671642" cy="18606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Разные по внешнему виду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 земле все люди делятся на :</a:t>
            </a: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 rot="10800000" flipH="1" flipV="1">
            <a:off x="3857620" y="2285992"/>
            <a:ext cx="1714511" cy="714379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3 расы</a:t>
            </a:r>
            <a:endParaRPr lang="ru-RU" sz="28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928662" y="3714752"/>
            <a:ext cx="1857388" cy="11127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негро</a:t>
            </a:r>
            <a:r>
              <a:rPr lang="ru-RU" sz="3200" dirty="0" smtClean="0"/>
              <a:t>-</a:t>
            </a:r>
          </a:p>
          <a:p>
            <a:pPr algn="ctr"/>
            <a:r>
              <a:rPr lang="ru-RU" sz="3200" dirty="0" err="1" smtClean="0"/>
              <a:t>идная</a:t>
            </a:r>
            <a:endParaRPr lang="ru-RU" sz="32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071934" y="3714752"/>
            <a:ext cx="1785950" cy="11127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монголо-идная</a:t>
            </a:r>
            <a:endParaRPr lang="ru-RU" sz="3200" dirty="0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6858016" y="3786190"/>
            <a:ext cx="1714512" cy="111271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err="1" smtClean="0"/>
              <a:t>европе-оидная</a:t>
            </a:r>
            <a:endParaRPr lang="ru-RU" sz="3200" dirty="0"/>
          </a:p>
        </p:txBody>
      </p:sp>
      <p:cxnSp>
        <p:nvCxnSpPr>
          <p:cNvPr id="9" name="Прямая со стрелкой 8"/>
          <p:cNvCxnSpPr/>
          <p:nvPr/>
        </p:nvCxnSpPr>
        <p:spPr>
          <a:xfrm>
            <a:off x="5643570" y="2643182"/>
            <a:ext cx="1857388" cy="1143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4" idx="2"/>
          </p:cNvCxnSpPr>
          <p:nvPr/>
        </p:nvCxnSpPr>
        <p:spPr>
          <a:xfrm rot="16200000" flipH="1">
            <a:off x="4393405" y="3321841"/>
            <a:ext cx="642944" cy="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10800000" flipV="1">
            <a:off x="1714480" y="2643182"/>
            <a:ext cx="2071702" cy="10001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Мы  - такие разные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Но несмотря на это, мы – жители одной планеты, поэтому наша общая цель: сберечь её и сохранить.</a:t>
            </a:r>
            <a:endParaRPr lang="ru-RU" dirty="0"/>
          </a:p>
        </p:txBody>
      </p:sp>
      <p:pic>
        <p:nvPicPr>
          <p:cNvPr id="8195" name="Picture 3" descr="C:\Documents and Settings\Admin\Мои документы\Мои рисунки\рис.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071810"/>
            <a:ext cx="4286280" cy="28477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Мы – такие разные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Но несмотря на это, мы – жители одной страны, одного города, одного поселка, поэтому мы должны друг друга уважать и относится  с уважением к другим культурам, традициям и обычаям.</a:t>
            </a:r>
          </a:p>
          <a:p>
            <a:endParaRPr lang="ru-RU" sz="2800" dirty="0"/>
          </a:p>
        </p:txBody>
      </p:sp>
      <p:pic>
        <p:nvPicPr>
          <p:cNvPr id="9218" name="Picture 2" descr="C:\Documents and Settings\Admin\Мои документы\Мои рисунки\раса 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9810" y="3786190"/>
            <a:ext cx="3496702" cy="23393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Негроидная раса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этих людей характерен темный цвет кожи, курчавые волосы, широкий нос.</a:t>
            </a:r>
            <a:endParaRPr lang="ru-RU" dirty="0"/>
          </a:p>
        </p:txBody>
      </p:sp>
      <p:pic>
        <p:nvPicPr>
          <p:cNvPr id="1026" name="Picture 2" descr="C:\Documents and Settings\Admin\Мои документы\Мои рисунки\раса 3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857496"/>
            <a:ext cx="3682368" cy="294329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Негроидная раса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Представители этой расы проживают в самом жарком поясе планеты.</a:t>
            </a:r>
            <a:endParaRPr lang="ru-RU" dirty="0"/>
          </a:p>
        </p:txBody>
      </p:sp>
      <p:pic>
        <p:nvPicPr>
          <p:cNvPr id="3075" name="Picture 3" descr="C:\Documents and Settings\Admin\Мои документы\Мои рисунки\раса3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714620"/>
            <a:ext cx="3319521" cy="2357454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Мои документы\Мои рисунки\hfcf 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3714752"/>
            <a:ext cx="2935301" cy="227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Монголоидная раса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Для этих людей характерен желтый цвет кожи, темные прямые волосы, узкий разрез глаз, невысокий рост.</a:t>
            </a:r>
            <a:endParaRPr lang="ru-RU" dirty="0"/>
          </a:p>
        </p:txBody>
      </p:sp>
      <p:pic>
        <p:nvPicPr>
          <p:cNvPr id="4099" name="Picture 3" descr="C:\Documents and Settings\Admin\Мои документы\Мои рисунки\hfcf 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3549242"/>
            <a:ext cx="2357454" cy="24508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Монголоидная раса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Внешний вид человека связан с местом его проживания. Природные условия накладывают свой отпечаток.</a:t>
            </a:r>
          </a:p>
          <a:p>
            <a:endParaRPr lang="ru-RU" dirty="0"/>
          </a:p>
        </p:txBody>
      </p:sp>
      <p:pic>
        <p:nvPicPr>
          <p:cNvPr id="5123" name="Picture 3" descr="C:\Documents and Settings\Admin\Мои документы\Мои рисунки\OFOP3CAQUFB2VCAW1BDUFCA14R91HCAXDNZQOCAFD03K5CAH232PNCA17O019CA5W8TU4CAGYYNG3CA4J057TCABZMKKSCATJG8BKCALIZ4TVCAZG10JDCAFQOLU0CALAJ0T8CAQJWE13CAYGMM9UCAU3PJI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286124"/>
            <a:ext cx="4071966" cy="2603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Европеоидная раса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43050"/>
            <a:ext cx="8686800" cy="4525963"/>
          </a:xfrm>
        </p:spPr>
        <p:txBody>
          <a:bodyPr/>
          <a:lstStyle/>
          <a:p>
            <a:r>
              <a:rPr lang="ru-RU" dirty="0" smtClean="0"/>
              <a:t>Для людей этой расы характерен светлый цвет кожи, волосы и глаза от светлых оттенков до темных.</a:t>
            </a:r>
          </a:p>
          <a:p>
            <a:endParaRPr lang="ru-RU" dirty="0"/>
          </a:p>
        </p:txBody>
      </p:sp>
      <p:pic>
        <p:nvPicPr>
          <p:cNvPr id="6148" name="Picture 4" descr="C:\Documents and Settings\Admin\Мои документы\Мои рисунки\раса 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5" y="3357562"/>
            <a:ext cx="3143273" cy="2357455"/>
          </a:xfrm>
          <a:prstGeom prst="rect">
            <a:avLst/>
          </a:prstGeom>
          <a:noFill/>
        </p:spPr>
      </p:pic>
      <p:pic>
        <p:nvPicPr>
          <p:cNvPr id="6149" name="Picture 5" descr="C:\Documents and Settings\Admin\Мои документы\Мои рисунки\раса2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3258763"/>
            <a:ext cx="2428892" cy="2493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В чем различия?</a:t>
            </a:r>
            <a:endParaRPr lang="ru-RU" sz="4400" dirty="0"/>
          </a:p>
        </p:txBody>
      </p:sp>
      <p:pic>
        <p:nvPicPr>
          <p:cNvPr id="7170" name="Picture 2" descr="C:\Documents and Settings\Admin\Мои документы\Мои рисунки\раса 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14488"/>
            <a:ext cx="3828863" cy="2143140"/>
          </a:xfrm>
          <a:prstGeom prst="rect">
            <a:avLst/>
          </a:prstGeom>
          <a:noFill/>
        </p:spPr>
      </p:pic>
      <p:pic>
        <p:nvPicPr>
          <p:cNvPr id="7171" name="Picture 3" descr="C:\Documents and Settings\Admin\Мои документы\Мои рисунки\раса 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29770" y="2857496"/>
            <a:ext cx="3057006" cy="28676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История возникновения рас</a:t>
            </a:r>
            <a:endParaRPr lang="ru-RU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Существует 3 гипотезы:</a:t>
            </a:r>
            <a:endParaRPr lang="ru-RU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071538" y="2428868"/>
            <a:ext cx="2428892" cy="17859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Заселение планеты представителями разных цивилизаций</a:t>
            </a:r>
            <a:endParaRPr lang="ru-RU" sz="20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5715008" y="2428868"/>
            <a:ext cx="2357454" cy="178595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Религиозная версия: сыновья Ноя – Сим, Хам, </a:t>
            </a:r>
            <a:r>
              <a:rPr lang="ru-RU" sz="2000" dirty="0" err="1" smtClean="0"/>
              <a:t>Афет</a:t>
            </a:r>
            <a:endParaRPr lang="ru-RU" sz="20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500430" y="4357694"/>
            <a:ext cx="2500330" cy="192882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Эволюционная версия Дарвина: внешний вид – результат работы природы</a:t>
            </a:r>
            <a:endParaRPr lang="ru-RU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150</TotalTime>
  <Words>288</Words>
  <PresentationFormat>Экран (4:3)</PresentationFormat>
  <Paragraphs>51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Трек</vt:lpstr>
      <vt:lpstr>Мы – такие разные.</vt:lpstr>
      <vt:lpstr>Разные по внешнему виду</vt:lpstr>
      <vt:lpstr>Негроидная раса</vt:lpstr>
      <vt:lpstr>Негроидная раса</vt:lpstr>
      <vt:lpstr>Монголоидная раса</vt:lpstr>
      <vt:lpstr>Монголоидная раса</vt:lpstr>
      <vt:lpstr>Европеоидная раса</vt:lpstr>
      <vt:lpstr>В чем различия?</vt:lpstr>
      <vt:lpstr>История возникновения рас</vt:lpstr>
      <vt:lpstr>Разные по возрасту</vt:lpstr>
      <vt:lpstr>Разные по традициям и обычаям</vt:lpstr>
      <vt:lpstr>Разные по вере</vt:lpstr>
      <vt:lpstr>Разные по профессии</vt:lpstr>
      <vt:lpstr>Разные по профессии</vt:lpstr>
      <vt:lpstr>Разные по профессии</vt:lpstr>
      <vt:lpstr>Разные по профессии</vt:lpstr>
      <vt:lpstr>Разные по профессии</vt:lpstr>
      <vt:lpstr>Разные по профессии</vt:lpstr>
      <vt:lpstr>Разные по професии</vt:lpstr>
      <vt:lpstr>Мы  - такие разные</vt:lpstr>
      <vt:lpstr>Мы – такие разные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– такие разные.</dc:title>
  <cp:lastModifiedBy>Admin</cp:lastModifiedBy>
  <cp:revision>17</cp:revision>
  <dcterms:modified xsi:type="dcterms:W3CDTF">2011-03-04T08:03:09Z</dcterms:modified>
</cp:coreProperties>
</file>