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Александр Сергеевич Пушкин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/>
              <a:t>«Я памятник воздвиг себе нерукотворный, </a:t>
            </a:r>
          </a:p>
          <a:p>
            <a:pPr algn="l"/>
            <a:r>
              <a:rPr lang="ru-RU" sz="2800" dirty="0" smtClean="0"/>
              <a:t>К нему не зарастет народная тропа…»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Сказки Пушкина</a:t>
            </a:r>
            <a:endParaRPr lang="ru-RU" dirty="0"/>
          </a:p>
        </p:txBody>
      </p:sp>
      <p:pic>
        <p:nvPicPr>
          <p:cNvPr id="9218" name="Picture 2" descr="C:\Documents and Settings\Admin\Мои документы\Мои рисунки\geirby 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4268" y="1785927"/>
            <a:ext cx="5309112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«Песнь о вещем Олеге»</a:t>
            </a:r>
            <a:endParaRPr lang="ru-RU" dirty="0"/>
          </a:p>
        </p:txBody>
      </p:sp>
      <p:pic>
        <p:nvPicPr>
          <p:cNvPr id="10242" name="Picture 2" descr="C:\Documents and Settings\Admin\Мои документы\Мои рисунки\geirby 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73173" y="2143117"/>
            <a:ext cx="5020878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Автопортрет автора</a:t>
            </a:r>
            <a:endParaRPr lang="ru-RU" dirty="0"/>
          </a:p>
        </p:txBody>
      </p:sp>
      <p:pic>
        <p:nvPicPr>
          <p:cNvPr id="11266" name="Picture 2" descr="C:\Documents and Settings\Admin\Мои документы\Мои рисунки\geirby 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72479"/>
            <a:ext cx="342902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Портрет Кипренского</a:t>
            </a:r>
            <a:endParaRPr lang="ru-RU" dirty="0"/>
          </a:p>
        </p:txBody>
      </p:sp>
      <p:pic>
        <p:nvPicPr>
          <p:cNvPr id="12290" name="Picture 2" descr="C:\Documents and Settings\Admin\Мои документы\Мои рисунки\geirby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98080" y="2071678"/>
            <a:ext cx="3378738" cy="4054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Дуэль Пушкина с Дантесом</a:t>
            </a:r>
            <a:endParaRPr lang="ru-RU" dirty="0"/>
          </a:p>
        </p:txBody>
      </p:sp>
      <p:pic>
        <p:nvPicPr>
          <p:cNvPr id="13314" name="Picture 2" descr="C:\Documents and Settings\Admin\Мои документы\Мои рисунки\geirby 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3" y="2134544"/>
            <a:ext cx="4711147" cy="3580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Жена  -  Гончарова Наталья Николаевна</a:t>
            </a:r>
            <a:endParaRPr lang="ru-RU" dirty="0"/>
          </a:p>
        </p:txBody>
      </p:sp>
      <p:pic>
        <p:nvPicPr>
          <p:cNvPr id="14338" name="Picture 2" descr="C:\Documents and Settings\Admin\Мои документы\Мои рисунки\geirby 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7702" y="2357429"/>
            <a:ext cx="4506000" cy="330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Раненый Пушкин</a:t>
            </a:r>
            <a:endParaRPr lang="ru-RU" dirty="0"/>
          </a:p>
        </p:txBody>
      </p:sp>
      <p:pic>
        <p:nvPicPr>
          <p:cNvPr id="17410" name="Picture 2" descr="C:\Documents and Settings\Admin\Мои документы\Мои рисунки\geirby 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7706" y="2285992"/>
            <a:ext cx="3031616" cy="3697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Последнее пристанище поэта</a:t>
            </a:r>
            <a:endParaRPr lang="ru-RU" dirty="0"/>
          </a:p>
        </p:txBody>
      </p:sp>
      <p:pic>
        <p:nvPicPr>
          <p:cNvPr id="15362" name="Picture 2" descr="C:\Documents and Settings\Admin\Мои документы\Мои рисунки\geirby 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89" y="2107079"/>
            <a:ext cx="5821897" cy="3607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Памятник в Москве</a:t>
            </a:r>
            <a:endParaRPr lang="ru-RU" dirty="0"/>
          </a:p>
        </p:txBody>
      </p:sp>
      <p:pic>
        <p:nvPicPr>
          <p:cNvPr id="16386" name="Picture 2" descr="C:\Documents and Settings\Admin\Мои документы\Мои рисунки\geirby 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970070"/>
            <a:ext cx="285752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Маленький Пушкин</a:t>
            </a:r>
            <a:endParaRPr lang="ru-RU" dirty="0"/>
          </a:p>
        </p:txBody>
      </p:sp>
      <p:pic>
        <p:nvPicPr>
          <p:cNvPr id="1026" name="Picture 2" descr="C:\Documents and Settings\Admin\Мои документы\Мои рисунки\geirby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49" y="2032878"/>
            <a:ext cx="2716757" cy="3539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Родители Пушкина</a:t>
            </a:r>
            <a:endParaRPr lang="ru-RU" dirty="0"/>
          </a:p>
        </p:txBody>
      </p:sp>
      <p:pic>
        <p:nvPicPr>
          <p:cNvPr id="2050" name="Picture 2" descr="C:\Documents and Settings\Admin\Мои документы\Мои рисунки\father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0643" y="2071679"/>
            <a:ext cx="3026977" cy="3800292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Мои документы\Мои рисунки\mam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3311" y="2143116"/>
            <a:ext cx="3071419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Знаменитый прадед - Ганнибал</a:t>
            </a:r>
            <a:endParaRPr lang="ru-RU" dirty="0"/>
          </a:p>
        </p:txBody>
      </p:sp>
      <p:pic>
        <p:nvPicPr>
          <p:cNvPr id="3074" name="Picture 2" descr="C:\Documents and Settings\Admin\Мои документы\Мои рисунки\geirby 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857364"/>
            <a:ext cx="3396344" cy="4268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4247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Брат –Лев и сестра - Ольга</a:t>
            </a:r>
            <a:endParaRPr lang="ru-RU" dirty="0"/>
          </a:p>
        </p:txBody>
      </p:sp>
      <p:pic>
        <p:nvPicPr>
          <p:cNvPr id="4098" name="Picture 2" descr="C:\Documents and Settings\Admin\Мои документы\Мои рисунки\brother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6809" y="1928802"/>
            <a:ext cx="2596273" cy="3357586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Мои документы\Мои рисунки\sist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1009" y="2000240"/>
            <a:ext cx="2865826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Няня – Арина Родионовна</a:t>
            </a:r>
            <a:endParaRPr lang="ru-RU" dirty="0"/>
          </a:p>
        </p:txBody>
      </p:sp>
      <p:pic>
        <p:nvPicPr>
          <p:cNvPr id="5123" name="Picture 3" descr="C:\Documents and Settings\Admin\Мои документы\Мои рисунки\geirby 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222035"/>
            <a:ext cx="3728350" cy="3778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Пушкин в юности</a:t>
            </a:r>
            <a:endParaRPr lang="ru-RU" dirty="0"/>
          </a:p>
        </p:txBody>
      </p:sp>
      <p:pic>
        <p:nvPicPr>
          <p:cNvPr id="6146" name="Picture 2" descr="C:\Documents and Settings\Admin\Мои документы\Мои рисунки\geirby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3007" y="1600200"/>
            <a:ext cx="335598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Сказки Пушкина</a:t>
            </a:r>
            <a:endParaRPr lang="ru-RU" dirty="0"/>
          </a:p>
        </p:txBody>
      </p:sp>
      <p:pic>
        <p:nvPicPr>
          <p:cNvPr id="7170" name="Picture 2" descr="C:\Documents and Settings\Admin\Мои документы\Мои рисунки\geirby 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8502" y="1600200"/>
            <a:ext cx="570499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Сказки Пушкина</a:t>
            </a:r>
            <a:endParaRPr lang="ru-RU" dirty="0"/>
          </a:p>
        </p:txBody>
      </p:sp>
      <p:pic>
        <p:nvPicPr>
          <p:cNvPr id="8194" name="Picture 2" descr="C:\Documents and Settings\Admin\Мои документы\Мои рисунки\geirby 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609065"/>
            <a:ext cx="2928958" cy="4265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</TotalTime>
  <Words>72</Words>
  <PresentationFormat>Экран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Техническая</vt:lpstr>
      <vt:lpstr>Александр Сергеевич Пушкин</vt:lpstr>
      <vt:lpstr>Маленький Пушкин</vt:lpstr>
      <vt:lpstr>Родители Пушкина</vt:lpstr>
      <vt:lpstr>Знаменитый прадед - Ганнибал</vt:lpstr>
      <vt:lpstr>Брат –Лев и сестра - Ольга</vt:lpstr>
      <vt:lpstr>Няня – Арина Родионовна</vt:lpstr>
      <vt:lpstr>Пушкин в юности</vt:lpstr>
      <vt:lpstr>Сказки Пушкина</vt:lpstr>
      <vt:lpstr>Сказки Пушкина</vt:lpstr>
      <vt:lpstr>Сказки Пушкина</vt:lpstr>
      <vt:lpstr>«Песнь о вещем Олеге»</vt:lpstr>
      <vt:lpstr>Автопортрет автора</vt:lpstr>
      <vt:lpstr>Портрет Кипренского</vt:lpstr>
      <vt:lpstr>Дуэль Пушкина с Дантесом</vt:lpstr>
      <vt:lpstr>Жена  -  Гончарова Наталья Николаевна</vt:lpstr>
      <vt:lpstr>Раненый Пушкин</vt:lpstr>
      <vt:lpstr>Последнее пристанище поэта</vt:lpstr>
      <vt:lpstr>Памятник в Москве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</dc:title>
  <cp:lastModifiedBy>Admin</cp:lastModifiedBy>
  <cp:revision>4</cp:revision>
  <dcterms:modified xsi:type="dcterms:W3CDTF">2011-06-06T17:35:51Z</dcterms:modified>
</cp:coreProperties>
</file>