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Охрана окружающей среды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 класс «Окружающий мир»</a:t>
            </a:r>
            <a:endParaRPr lang="ru-RU" dirty="0"/>
          </a:p>
        </p:txBody>
      </p:sp>
      <p:pic>
        <p:nvPicPr>
          <p:cNvPr id="17410" name="Picture 2" descr="C:\Documents and Settings\Admin\Мои документы\Мои рисунки\охрага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7" y="785794"/>
            <a:ext cx="2994953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же ты, человек?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Ты умный, рациональный хозяин на Земле или безжалостный и бездушный убийца природы?</a:t>
            </a:r>
            <a:endParaRPr lang="ru-RU" sz="2000" dirty="0"/>
          </a:p>
        </p:txBody>
      </p:sp>
      <p:pic>
        <p:nvPicPr>
          <p:cNvPr id="9218" name="Picture 2" descr="C:\Documents and Settings\Admin\Мои документы\Мои рисунки\охран 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5761"/>
            <a:ext cx="2500330" cy="3646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Почва – верхний плодородный слой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Есть он только на нашей планете. Именно поэтому у растений есть возможность произрастать на земле, укрепив в почве свои корни и  получая из нее питание для роста.</a:t>
            </a:r>
            <a:endParaRPr lang="ru-RU" sz="2000" dirty="0"/>
          </a:p>
        </p:txBody>
      </p:sp>
      <p:pic>
        <p:nvPicPr>
          <p:cNvPr id="10242" name="Picture 2" descr="C:\Documents and Settings\Admin\Мои документы\Мои рисунки\охрана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999" y="2071679"/>
            <a:ext cx="3741563" cy="24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571480"/>
            <a:ext cx="3429000" cy="1928826"/>
          </a:xfrm>
        </p:spPr>
        <p:txBody>
          <a:bodyPr/>
          <a:lstStyle/>
          <a:p>
            <a:r>
              <a:rPr lang="ru-RU" dirty="0" smtClean="0"/>
              <a:t>Земля – это не мусорное ведро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571744"/>
            <a:ext cx="3429000" cy="2632130"/>
          </a:xfrm>
        </p:spPr>
        <p:txBody>
          <a:bodyPr>
            <a:noAutofit/>
          </a:bodyPr>
          <a:lstStyle/>
          <a:p>
            <a:r>
              <a:rPr lang="ru-RU" sz="2000" dirty="0" smtClean="0"/>
              <a:t>Мусора и грязи так много, что наша планета начинает просто болеть. Земля не простит обидчиков, надо помнить об этом. Землетрясения, наводнения, цунами  - все это методы борьбы с нерадивыми землянами.</a:t>
            </a:r>
            <a:endParaRPr lang="ru-RU" sz="2000" dirty="0"/>
          </a:p>
        </p:txBody>
      </p:sp>
      <p:pic>
        <p:nvPicPr>
          <p:cNvPr id="11266" name="Picture 2" descr="C:\Documents and Settings\Admin\Мои документы\Мои рисунки\охрана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370192"/>
            <a:ext cx="2571768" cy="327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сохранить природу?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Нельзя нарушать природное равновесие, тот баланс, который есть в живом мире. Все на Земле взаимосвязано. Поэтому разрушая одно звено, ты разрушаешь всю цепь.</a:t>
            </a:r>
            <a:endParaRPr lang="ru-RU" sz="2000" dirty="0"/>
          </a:p>
        </p:txBody>
      </p:sp>
      <p:pic>
        <p:nvPicPr>
          <p:cNvPr id="12290" name="Picture 2" descr="C:\Documents and Settings\Admin\Мои документы\Мои рисунки\охрана 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0159" y="1598433"/>
            <a:ext cx="3631841" cy="2830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Красная книга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Красный цвет обозначает внимание или запрет. Цель этой книги привлечь внимание и защитить живую природу, от тех, кто забывает, что человек тоже является неотъемлемой частью природы, и уничтожая одни виды, уничтожает тем самым и себя.</a:t>
            </a:r>
            <a:endParaRPr lang="ru-RU" sz="1800" dirty="0"/>
          </a:p>
        </p:txBody>
      </p:sp>
      <p:pic>
        <p:nvPicPr>
          <p:cNvPr id="14338" name="Picture 2" descr="C:\Documents and Settings\Admin\Мои документы\Мои рисунки\rybuf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03866"/>
            <a:ext cx="3143272" cy="3059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Красная книга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Чтобы сохранить редкие и исчезающие виды животных и растений, люди придумали «Красную книгу», которая запрещает охоту </a:t>
            </a:r>
            <a:r>
              <a:rPr lang="ru-RU" sz="2000" dirty="0" smtClean="0"/>
              <a:t> </a:t>
            </a:r>
            <a:r>
              <a:rPr lang="ru-RU" sz="2000" dirty="0" smtClean="0"/>
              <a:t>и отлов этих животных, создают для них заповедники.</a:t>
            </a:r>
            <a:endParaRPr lang="ru-RU" sz="2000" dirty="0"/>
          </a:p>
        </p:txBody>
      </p:sp>
      <p:pic>
        <p:nvPicPr>
          <p:cNvPr id="13314" name="Picture 2" descr="C:\Documents and Settings\Admin\Мои документы\Мои рисунки\rybuf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2214578" cy="1725844"/>
          </a:xfrm>
          <a:prstGeom prst="rect">
            <a:avLst/>
          </a:prstGeom>
          <a:noFill/>
        </p:spPr>
      </p:pic>
      <p:pic>
        <p:nvPicPr>
          <p:cNvPr id="13315" name="Picture 3" descr="C:\Documents and Settings\Admin\Мои документы\Мои рисунки\rybuf 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903" y="2214554"/>
            <a:ext cx="2326472" cy="1752609"/>
          </a:xfrm>
          <a:prstGeom prst="rect">
            <a:avLst/>
          </a:prstGeom>
          <a:noFill/>
        </p:spPr>
      </p:pic>
      <p:pic>
        <p:nvPicPr>
          <p:cNvPr id="13316" name="Picture 4" descr="C:\Documents and Settings\Admin\Мои документы\Мои рисунки\rybuf 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629" y="3071810"/>
            <a:ext cx="2236097" cy="2176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Будь милосердным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И природа Земли вознаградит тебя за это. Ты откроешь для себя всю ее красоту, она поделится с тобой своим богатствами.</a:t>
            </a:r>
            <a:endParaRPr lang="ru-RU" sz="2000" dirty="0"/>
          </a:p>
        </p:txBody>
      </p:sp>
      <p:pic>
        <p:nvPicPr>
          <p:cNvPr id="15362" name="Picture 2" descr="C:\Documents and Settings\Admin\Мои документы\Мои рисунки\охрана 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1909776" cy="1975630"/>
          </a:xfrm>
          <a:prstGeom prst="rect">
            <a:avLst/>
          </a:prstGeom>
          <a:noFill/>
        </p:spPr>
      </p:pic>
      <p:pic>
        <p:nvPicPr>
          <p:cNvPr id="15363" name="Picture 3" descr="C:\Documents and Settings\Admin\Мои документы\Мои рисунки\охрана 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141937"/>
            <a:ext cx="1714512" cy="2296503"/>
          </a:xfrm>
          <a:prstGeom prst="rect">
            <a:avLst/>
          </a:prstGeom>
          <a:noFill/>
        </p:spPr>
      </p:pic>
      <p:pic>
        <p:nvPicPr>
          <p:cNvPr id="15364" name="Picture 4" descr="C:\Documents and Settings\Admin\Мои документы\Мои рисунки\rybuf 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2285992"/>
            <a:ext cx="2207649" cy="1581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Сохраним жизнь на Земле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Ведь только на нашей планете в Солнечной системе есть жизнь. Не дай исчезнуть  и разрушить самое прекрасное, что создал Бог. Всё в твоих руках, человек!</a:t>
            </a:r>
            <a:endParaRPr lang="ru-RU" sz="2000" dirty="0"/>
          </a:p>
        </p:txBody>
      </p:sp>
      <p:pic>
        <p:nvPicPr>
          <p:cNvPr id="16386" name="Picture 2" descr="C:\Documents and Settings\Admin\Мои документы\Мои рисунки\охрана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23" y="1785926"/>
            <a:ext cx="3905277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Человек, Земля в твоих руках!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Человек ничтожно мал по сравнению с размером нашей планеты. Но как много зависит то него. Есть только два пути: либо мы сохраним нашу Землю, либо уничтожим. Подумай хорошенько, ведь это твой ДОМ! </a:t>
            </a:r>
            <a:endParaRPr lang="ru-RU" sz="1800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7" name="Рисунок 4"/>
          <p:cNvSpPr txBox="1">
            <a:spLocks/>
          </p:cNvSpPr>
          <p:nvPr/>
        </p:nvSpPr>
        <p:spPr>
          <a:xfrm>
            <a:off x="642910" y="1071546"/>
            <a:ext cx="4206240" cy="4206240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sp>
      <p:sp>
        <p:nvSpPr>
          <p:cNvPr id="8" name="Рисунок 4"/>
          <p:cNvSpPr txBox="1">
            <a:spLocks/>
          </p:cNvSpPr>
          <p:nvPr/>
        </p:nvSpPr>
        <p:spPr>
          <a:xfrm>
            <a:off x="795310" y="1223946"/>
            <a:ext cx="4206240" cy="4206240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sp>
      <p:pic>
        <p:nvPicPr>
          <p:cNvPr id="1026" name="Picture 2" descr="C:\Documents and Settings\Admin\Мои документы\Мои рисунки\охрана 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050" y="1285860"/>
            <a:ext cx="4375578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Посмотри, как прекрасна Земля!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Природа создала шедевр, в котором человеку тепло, уютно, комфортно, радостно. Какие краски она использовала для этого. Неужели ты хочешь лишиться этого!</a:t>
            </a:r>
            <a:endParaRPr lang="ru-RU" sz="2000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 descr="C:\Documents and Settings\Admin\Мои документы\Мои рисунки\охрана 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4532061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4 стихии</a:t>
            </a:r>
            <a:endParaRPr lang="ru-RU" sz="4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Чем отличается наша планета от других: на ней почва, вода, воздух и огонь. Эти стихии и помогли стать нашей планете обитаемой.</a:t>
            </a:r>
            <a:endParaRPr lang="ru-RU" sz="2000" dirty="0"/>
          </a:p>
        </p:txBody>
      </p:sp>
      <p:pic>
        <p:nvPicPr>
          <p:cNvPr id="3074" name="Picture 2" descr="C:\Documents and Settings\Admin\Мои документы\Мои рисунки\охрна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0502" y="2000240"/>
            <a:ext cx="3662936" cy="2759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 то, что создает человек, часто вредит природе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Предприятия, которые помогают человеку в производстве разных вещей, продуктов, загрязняют атмосферу, отравляют воздух, которым дышит все живое на Земле.</a:t>
            </a:r>
            <a:endParaRPr lang="ru-RU" sz="2000" dirty="0"/>
          </a:p>
        </p:txBody>
      </p:sp>
      <p:pic>
        <p:nvPicPr>
          <p:cNvPr id="4099" name="Picture 3" descr="C:\Documents and Settings\Admin\Мои документы\Мои рисунки\охрана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2786082" cy="3853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Машина – удобное средство передвижения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Но их очень много, часто они неисправны, поэтому выхлопные газы засоряют воздух, копоть и сажа оседают вокруг.</a:t>
            </a:r>
            <a:endParaRPr lang="ru-RU" sz="2000" dirty="0"/>
          </a:p>
        </p:txBody>
      </p:sp>
      <p:pic>
        <p:nvPicPr>
          <p:cNvPr id="5122" name="Picture 2" descr="C:\Documents and Settings\Admin\Мои документы\Мои рисунки\охрана 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3713428" cy="2624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беда – невежество людей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Воспитанный человек никогда не будет мусорить, а посмотри на эту свалку. Это отходы целого предприятия, бедная земля! На ней еще долго ничего не вырастет после такого.</a:t>
            </a:r>
            <a:endParaRPr lang="ru-RU" sz="2000" dirty="0"/>
          </a:p>
        </p:txBody>
      </p:sp>
      <p:pic>
        <p:nvPicPr>
          <p:cNvPr id="6146" name="Picture 2" descr="C:\Documents and Settings\Admin\Мои документы\Мои рисунки\охрана 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476" y="1466898"/>
            <a:ext cx="3900788" cy="2747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89098" y="714356"/>
            <a:ext cx="3429000" cy="1785950"/>
          </a:xfrm>
        </p:spPr>
        <p:txBody>
          <a:bodyPr/>
          <a:lstStyle/>
          <a:p>
            <a:r>
              <a:rPr lang="ru-RU" dirty="0" smtClean="0"/>
              <a:t>Свалка  у воды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89098" y="2714620"/>
            <a:ext cx="3429000" cy="2489254"/>
          </a:xfrm>
        </p:spPr>
        <p:txBody>
          <a:bodyPr>
            <a:noAutofit/>
          </a:bodyPr>
          <a:lstStyle/>
          <a:p>
            <a:r>
              <a:rPr lang="ru-RU" sz="2000" dirty="0" smtClean="0"/>
              <a:t>Загрязняют не только сушу , но и воду. Посмотри на эту реку! Здесь нельзя купаться, нельзя употреблять эту воду в пищу, здесь , наверное, даже нет обитателей. Они просто погибли от этой грязи. Кто же в этом виноват?</a:t>
            </a:r>
            <a:endParaRPr lang="ru-RU" sz="2000" dirty="0"/>
          </a:p>
        </p:txBody>
      </p:sp>
      <p:pic>
        <p:nvPicPr>
          <p:cNvPr id="7170" name="Picture 2" descr="C:\Documents and Settings\Admin\Мои документы\Мои рисунки\охрана 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3757913" cy="2647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Экологическая катастрофа в океане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Разлившееся горючее в результате аварии на корабле, привело к тому, что огромная поверхность будет покрыта маслянистым пятном, которое перекроет кислород морским жителям и они погибнут.</a:t>
            </a:r>
            <a:endParaRPr lang="ru-RU" sz="2000" dirty="0"/>
          </a:p>
        </p:txBody>
      </p:sp>
      <p:pic>
        <p:nvPicPr>
          <p:cNvPr id="8194" name="Picture 2" descr="C:\Documents and Settings\Admin\Мои документы\Мои рисунки\охрана 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0182" y="2285992"/>
            <a:ext cx="3570380" cy="2298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122</TotalTime>
  <Words>561</Words>
  <PresentationFormat>Экран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Охрана окружающей среды</vt:lpstr>
      <vt:lpstr>Человек, Земля в твоих руках!</vt:lpstr>
      <vt:lpstr>Посмотри, как прекрасна Земля!</vt:lpstr>
      <vt:lpstr>4 стихии</vt:lpstr>
      <vt:lpstr>Но то, что создает человек, часто вредит природе</vt:lpstr>
      <vt:lpstr>Машина – удобное средство передвижения</vt:lpstr>
      <vt:lpstr>Главная беда – невежество людей</vt:lpstr>
      <vt:lpstr>Свалка  у воды</vt:lpstr>
      <vt:lpstr>Экологическая катастрофа в океане</vt:lpstr>
      <vt:lpstr>Кто же ты, человек?</vt:lpstr>
      <vt:lpstr>Почва – верхний плодородный слой</vt:lpstr>
      <vt:lpstr>Земля – это не мусорное ведро</vt:lpstr>
      <vt:lpstr>Как сохранить природу?</vt:lpstr>
      <vt:lpstr>Красная книга</vt:lpstr>
      <vt:lpstr>Красная книга</vt:lpstr>
      <vt:lpstr>Будь милосердным</vt:lpstr>
      <vt:lpstr>Сохраним жизнь на Земле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окружающей среды</dc:title>
  <cp:lastModifiedBy>Admin</cp:lastModifiedBy>
  <cp:revision>13</cp:revision>
  <dcterms:modified xsi:type="dcterms:W3CDTF">2011-03-29T17:29:13Z</dcterms:modified>
</cp:coreProperties>
</file>