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6" r:id="rId9"/>
    <p:sldId id="267" r:id="rId10"/>
    <p:sldId id="268" r:id="rId11"/>
    <p:sldId id="269" r:id="rId12"/>
    <p:sldId id="275" r:id="rId13"/>
    <p:sldId id="276" r:id="rId14"/>
    <p:sldId id="270" r:id="rId15"/>
    <p:sldId id="278" r:id="rId16"/>
    <p:sldId id="271" r:id="rId17"/>
    <p:sldId id="272" r:id="rId18"/>
    <p:sldId id="273" r:id="rId19"/>
    <p:sldId id="274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09.06.2011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МИСС ЛАГЕРЯ -2011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2857496"/>
            <a:ext cx="8458200" cy="100013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Пришкольный лагерь «Светлячок» приглашает на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2 конкурс  - «сказочный»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каком городе жил Незнайка?</a:t>
            </a:r>
          </a:p>
          <a:p>
            <a:r>
              <a:rPr lang="ru-RU" dirty="0" smtClean="0"/>
              <a:t>Какое лекарство предпочитал </a:t>
            </a:r>
            <a:r>
              <a:rPr lang="ru-RU" dirty="0" err="1" smtClean="0"/>
              <a:t>Карлсон</a:t>
            </a:r>
            <a:r>
              <a:rPr lang="ru-RU" dirty="0" smtClean="0"/>
              <a:t>?</a:t>
            </a:r>
          </a:p>
          <a:p>
            <a:r>
              <a:rPr lang="ru-RU" dirty="0" smtClean="0"/>
              <a:t>Кого разбойница дала в помощь Герде?</a:t>
            </a:r>
          </a:p>
          <a:p>
            <a:r>
              <a:rPr lang="ru-RU" dirty="0" smtClean="0"/>
              <a:t>У кого в дверях застрял Вини- Пух?</a:t>
            </a:r>
          </a:p>
          <a:p>
            <a:r>
              <a:rPr lang="ru-RU" dirty="0" smtClean="0"/>
              <a:t>Назовите любимого зверя фрекен Бок?</a:t>
            </a:r>
          </a:p>
          <a:p>
            <a:r>
              <a:rPr lang="ru-RU" dirty="0" smtClean="0"/>
              <a:t>За кем побежала Алиса в страну чудес?</a:t>
            </a:r>
          </a:p>
          <a:p>
            <a:r>
              <a:rPr lang="ru-RU" dirty="0" smtClean="0"/>
              <a:t>Что стало выкупом за жизнь </a:t>
            </a:r>
            <a:r>
              <a:rPr lang="ru-RU" dirty="0" err="1" smtClean="0"/>
              <a:t>Маугли</a:t>
            </a:r>
            <a:r>
              <a:rPr lang="ru-RU" dirty="0" smtClean="0"/>
              <a:t>?</a:t>
            </a:r>
          </a:p>
          <a:p>
            <a:r>
              <a:rPr lang="ru-RU" dirty="0" smtClean="0"/>
              <a:t>Где Буратино закапывал деньги?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2 конкурс – «Сказочный»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38 попугаев и 1 крылышко – длина кого?</a:t>
            </a:r>
          </a:p>
          <a:p>
            <a:r>
              <a:rPr lang="ru-RU" dirty="0" smtClean="0"/>
              <a:t>Назовите любимое выражение кота Леопольда.</a:t>
            </a:r>
          </a:p>
          <a:p>
            <a:r>
              <a:rPr lang="ru-RU" dirty="0" smtClean="0"/>
              <a:t>К кому спешил мамонтёнок?</a:t>
            </a:r>
          </a:p>
          <a:p>
            <a:r>
              <a:rPr lang="ru-RU" dirty="0" smtClean="0"/>
              <a:t>В какой сказке зимой собирали цветы?</a:t>
            </a:r>
          </a:p>
          <a:p>
            <a:r>
              <a:rPr lang="ru-RU" dirty="0" smtClean="0"/>
              <a:t>Сказочный герой, у которого друга звали Гена?</a:t>
            </a:r>
          </a:p>
          <a:p>
            <a:r>
              <a:rPr lang="ru-RU" dirty="0" smtClean="0"/>
              <a:t>Какое отчество у лисы в  русских сказках?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3 конкурс -«Заблудились буквы»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Составь из данных букв верные слова и подчеркни лишнее слово:</a:t>
            </a:r>
          </a:p>
          <a:p>
            <a:r>
              <a:rPr lang="ru-RU" sz="3600" dirty="0" err="1" smtClean="0"/>
              <a:t>Традеть</a:t>
            </a:r>
            <a:endParaRPr lang="ru-RU" sz="3600" dirty="0" smtClean="0"/>
          </a:p>
          <a:p>
            <a:r>
              <a:rPr lang="ru-RU" sz="3600" dirty="0" err="1" smtClean="0"/>
              <a:t>Беникуч</a:t>
            </a:r>
            <a:endParaRPr lang="ru-RU" sz="3600" dirty="0" smtClean="0"/>
          </a:p>
          <a:p>
            <a:r>
              <a:rPr lang="ru-RU" sz="3600" dirty="0" err="1" smtClean="0"/>
              <a:t>Мабуга</a:t>
            </a:r>
            <a:endParaRPr lang="ru-RU" sz="3600" dirty="0" smtClean="0"/>
          </a:p>
          <a:p>
            <a:r>
              <a:rPr lang="ru-RU" sz="3600" dirty="0" err="1" smtClean="0"/>
              <a:t>Нигазма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4 конкурс – «самая ловкая»</a:t>
            </a:r>
            <a:endParaRPr lang="ru-RU" sz="4000" dirty="0"/>
          </a:p>
        </p:txBody>
      </p:sp>
      <p:pic>
        <p:nvPicPr>
          <p:cNvPr id="11266" name="Picture 2" descr="C:\Documents and Settings\Admin\Мои документы\Мои рисунки\бег 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69" y="1995169"/>
            <a:ext cx="5361413" cy="37912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5</a:t>
            </a:r>
            <a:r>
              <a:rPr lang="ru-RU" dirty="0" smtClean="0"/>
              <a:t> конкурс – «Алло, мы ищем таланты!»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Каждая участница выступает со своим номером художественной самодеятельности.</a:t>
            </a:r>
            <a:endParaRPr lang="ru-RU" dirty="0"/>
          </a:p>
        </p:txBody>
      </p:sp>
      <p:pic>
        <p:nvPicPr>
          <p:cNvPr id="7171" name="Picture 3" descr="C:\Documents and Settings\Admin\Мои документы\Мои рисунки\ярмарка 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3105012"/>
            <a:ext cx="4000528" cy="31596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 конкурс – «пальчики оближешь»</a:t>
            </a:r>
            <a:endParaRPr lang="ru-RU" dirty="0"/>
          </a:p>
        </p:txBody>
      </p:sp>
      <p:pic>
        <p:nvPicPr>
          <p:cNvPr id="12290" name="Picture 2" descr="C:\Documents and Settings\Admin\Мои документы\Мои рисунки\масленица 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3195" y="2000239"/>
            <a:ext cx="6593729" cy="37147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6</a:t>
            </a:r>
            <a:r>
              <a:rPr lang="ru-RU" dirty="0" smtClean="0"/>
              <a:t> конкурс – «пальчики оближешь»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400" u="sng" dirty="0" smtClean="0"/>
              <a:t>Готовим обед:</a:t>
            </a:r>
          </a:p>
          <a:p>
            <a:r>
              <a:rPr lang="ru-RU" sz="4400" dirty="0" smtClean="0"/>
              <a:t>Какой продукт лишний? </a:t>
            </a:r>
            <a:endParaRPr lang="ru-RU" sz="4400" u="sng" dirty="0" smtClean="0"/>
          </a:p>
          <a:p>
            <a:r>
              <a:rPr lang="ru-RU" u="sng" dirty="0" smtClean="0"/>
              <a:t>Для борща</a:t>
            </a:r>
            <a:r>
              <a:rPr lang="ru-RU" dirty="0" smtClean="0"/>
              <a:t>: мясо, свёкла, капуста, сметана, зелень, рыба, картофель, лук.</a:t>
            </a:r>
          </a:p>
          <a:p>
            <a:r>
              <a:rPr lang="ru-RU" u="sng" dirty="0" smtClean="0"/>
              <a:t>Для винегрета</a:t>
            </a:r>
            <a:r>
              <a:rPr lang="ru-RU" dirty="0" smtClean="0"/>
              <a:t>: картофель, колбаса, морковь, лук, свекла,  зеленый горошек.</a:t>
            </a:r>
          </a:p>
          <a:p>
            <a:r>
              <a:rPr lang="ru-RU" u="sng" dirty="0" smtClean="0"/>
              <a:t>Для компота</a:t>
            </a:r>
            <a:r>
              <a:rPr lang="ru-RU" dirty="0" smtClean="0"/>
              <a:t>: яблоки, курага, сливы, изюм, огурцы, груши.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7</a:t>
            </a:r>
            <a:r>
              <a:rPr lang="ru-RU" sz="4400" dirty="0" smtClean="0"/>
              <a:t> конкурс -  «Танцевальный»</a:t>
            </a:r>
            <a:endParaRPr lang="ru-RU" sz="4400" dirty="0"/>
          </a:p>
        </p:txBody>
      </p:sp>
      <p:pic>
        <p:nvPicPr>
          <p:cNvPr id="8194" name="Picture 2" descr="C:\Documents and Settings\Admin\Мои документы\Мои рисунки\ярмарка 2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14678" y="1682111"/>
            <a:ext cx="2851704" cy="42472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8</a:t>
            </a:r>
            <a:r>
              <a:rPr lang="ru-RU" sz="4400" dirty="0" smtClean="0"/>
              <a:t> конкурс – «</a:t>
            </a:r>
            <a:r>
              <a:rPr lang="ru-RU" sz="4400" dirty="0" smtClean="0"/>
              <a:t> </a:t>
            </a:r>
            <a:r>
              <a:rPr lang="ru-RU" sz="4400" dirty="0" smtClean="0"/>
              <a:t>любимых внучек»</a:t>
            </a:r>
            <a:endParaRPr lang="ru-RU" sz="4400" dirty="0"/>
          </a:p>
        </p:txBody>
      </p:sp>
      <p:pic>
        <p:nvPicPr>
          <p:cNvPr id="9218" name="Picture 2" descr="C:\Documents and Settings\Admin\Мои документы\Мои рисунки\ifgrf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991903"/>
            <a:ext cx="5059402" cy="37945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Красота спасет мир!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Бывают девчонки худышками,</a:t>
            </a:r>
          </a:p>
          <a:p>
            <a:pPr algn="ctr"/>
            <a:r>
              <a:rPr lang="ru-RU" sz="4400" dirty="0" smtClean="0"/>
              <a:t>Толстушками, коротышками,</a:t>
            </a:r>
          </a:p>
          <a:p>
            <a:pPr algn="ctr"/>
            <a:r>
              <a:rPr lang="ru-RU" sz="4400" dirty="0" smtClean="0"/>
              <a:t>Но чаще – все- таки красивыми,</a:t>
            </a:r>
          </a:p>
          <a:p>
            <a:pPr algn="ctr"/>
            <a:r>
              <a:rPr lang="ru-RU" sz="4400" dirty="0" smtClean="0"/>
              <a:t>Просто очень симпатичными!</a:t>
            </a:r>
          </a:p>
          <a:p>
            <a:pPr algn="ctr"/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Выбрать самую, самую, самую…..</a:t>
            </a:r>
            <a:endParaRPr lang="ru-RU" dirty="0"/>
          </a:p>
        </p:txBody>
      </p:sp>
      <p:pic>
        <p:nvPicPr>
          <p:cNvPr id="1026" name="Picture 2" descr="C:\Documents and Settings\Admin\Мои документы\Мои рисунки\золушк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786653"/>
            <a:ext cx="5356876" cy="3999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«Мисс лагеря -  2011»</a:t>
            </a:r>
            <a:endParaRPr lang="ru-RU" sz="4000" dirty="0"/>
          </a:p>
        </p:txBody>
      </p:sp>
      <p:pic>
        <p:nvPicPr>
          <p:cNvPr id="10242" name="Picture 2" descr="C:\Documents and Settings\Admin\Мои документы\Мои рисунки\золушк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7818" y="1785925"/>
            <a:ext cx="5549203" cy="41434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Трудолюбивую</a:t>
            </a:r>
            <a:endParaRPr lang="ru-RU" sz="4400" dirty="0"/>
          </a:p>
        </p:txBody>
      </p:sp>
      <p:pic>
        <p:nvPicPr>
          <p:cNvPr id="2050" name="Picture 2" descr="C:\Documents and Settings\Admin\Мои документы\Мои рисунки\золушка 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709073"/>
            <a:ext cx="4983465" cy="4077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эрудированную</a:t>
            </a:r>
            <a:endParaRPr lang="ru-RU" sz="4400" dirty="0"/>
          </a:p>
        </p:txBody>
      </p:sp>
      <p:pic>
        <p:nvPicPr>
          <p:cNvPr id="3074" name="Picture 2" descr="C:\Documents and Settings\Admin\Мои документы\Мои рисунки\Буратино и Мальвин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7" y="1803677"/>
            <a:ext cx="5560237" cy="39113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талантливую</a:t>
            </a:r>
            <a:endParaRPr lang="ru-RU" sz="4400" dirty="0"/>
          </a:p>
        </p:txBody>
      </p:sp>
      <p:pic>
        <p:nvPicPr>
          <p:cNvPr id="4098" name="Picture 2" descr="C:\Documents and Settings\Admin\Мои документы\Мои рисунки\рисование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86051" y="1653504"/>
            <a:ext cx="3643338" cy="42332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загадочную</a:t>
            </a:r>
            <a:endParaRPr lang="ru-RU" sz="4400" dirty="0"/>
          </a:p>
        </p:txBody>
      </p:sp>
      <p:pic>
        <p:nvPicPr>
          <p:cNvPr id="5122" name="Picture 2" descr="C:\Documents and Settings\Admin\Мои документы\Мои рисунки\лягушк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60651" y="1554163"/>
            <a:ext cx="4375097" cy="4525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Мисс лагеря «светлячок» 2011</a:t>
            </a:r>
            <a:endParaRPr lang="ru-RU" sz="4400" dirty="0"/>
          </a:p>
        </p:txBody>
      </p:sp>
      <p:pic>
        <p:nvPicPr>
          <p:cNvPr id="6146" name="Picture 2" descr="C:\Documents and Settings\Admin\Мои документы\Мои рисунки\2010-07-15\Изображение 08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0892" y="1554163"/>
            <a:ext cx="6034616" cy="4525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1 конкурс – представление участниц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Вититина</a:t>
            </a:r>
            <a:r>
              <a:rPr lang="ru-RU" dirty="0" smtClean="0"/>
              <a:t> Анастасия</a:t>
            </a:r>
          </a:p>
          <a:p>
            <a:r>
              <a:rPr lang="ru-RU" dirty="0" err="1" smtClean="0"/>
              <a:t>Бобкова</a:t>
            </a:r>
            <a:r>
              <a:rPr lang="ru-RU" dirty="0" smtClean="0"/>
              <a:t> Екатерина</a:t>
            </a:r>
          </a:p>
          <a:p>
            <a:r>
              <a:rPr lang="ru-RU" dirty="0" smtClean="0"/>
              <a:t>Болохова Полина</a:t>
            </a:r>
          </a:p>
          <a:p>
            <a:r>
              <a:rPr lang="ru-RU" dirty="0" smtClean="0"/>
              <a:t>Андрианова Полина</a:t>
            </a:r>
          </a:p>
          <a:p>
            <a:r>
              <a:rPr lang="ru-RU" dirty="0" smtClean="0"/>
              <a:t>Харитонова Мария</a:t>
            </a:r>
          </a:p>
          <a:p>
            <a:r>
              <a:rPr lang="ru-RU" dirty="0" err="1" smtClean="0"/>
              <a:t>Тютерева</a:t>
            </a:r>
            <a:r>
              <a:rPr lang="ru-RU" dirty="0" smtClean="0"/>
              <a:t> Ксения</a:t>
            </a:r>
          </a:p>
          <a:p>
            <a:r>
              <a:rPr lang="ru-RU" dirty="0" smtClean="0"/>
              <a:t>Балуева Кристина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1 конкурс – представление участниц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Прусова</a:t>
            </a:r>
            <a:r>
              <a:rPr lang="ru-RU" dirty="0" smtClean="0"/>
              <a:t> Евгения</a:t>
            </a:r>
          </a:p>
          <a:p>
            <a:r>
              <a:rPr lang="ru-RU" dirty="0" err="1" smtClean="0"/>
              <a:t>Бажина</a:t>
            </a:r>
            <a:r>
              <a:rPr lang="ru-RU" dirty="0" smtClean="0"/>
              <a:t> Полина</a:t>
            </a:r>
          </a:p>
          <a:p>
            <a:r>
              <a:rPr lang="ru-RU" dirty="0" err="1" smtClean="0"/>
              <a:t>Корманович</a:t>
            </a:r>
            <a:r>
              <a:rPr lang="ru-RU" dirty="0" smtClean="0"/>
              <a:t> Мария</a:t>
            </a:r>
          </a:p>
          <a:p>
            <a:r>
              <a:rPr lang="ru-RU" dirty="0" smtClean="0"/>
              <a:t>Пушкина Анна</a:t>
            </a:r>
          </a:p>
          <a:p>
            <a:r>
              <a:rPr lang="ru-RU" dirty="0" smtClean="0"/>
              <a:t>Грицунова Анна</a:t>
            </a:r>
          </a:p>
          <a:p>
            <a:r>
              <a:rPr lang="ru-RU" dirty="0" err="1" smtClean="0"/>
              <a:t>Гаганова</a:t>
            </a:r>
            <a:r>
              <a:rPr lang="ru-RU" dirty="0" smtClean="0"/>
              <a:t> Елизавета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130</TotalTime>
  <Words>332</Words>
  <PresentationFormat>Экран (4:3)</PresentationFormat>
  <Paragraphs>63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Трек</vt:lpstr>
      <vt:lpstr>МИСС ЛАГЕРЯ -2011</vt:lpstr>
      <vt:lpstr>Выбрать самую, самую, самую…..</vt:lpstr>
      <vt:lpstr>Трудолюбивую</vt:lpstr>
      <vt:lpstr>эрудированную</vt:lpstr>
      <vt:lpstr>талантливую</vt:lpstr>
      <vt:lpstr>загадочную</vt:lpstr>
      <vt:lpstr>Мисс лагеря «светлячок» 2011</vt:lpstr>
      <vt:lpstr>1 конкурс – представление участниц</vt:lpstr>
      <vt:lpstr>1 конкурс – представление участниц</vt:lpstr>
      <vt:lpstr>2 конкурс  - «сказочный»</vt:lpstr>
      <vt:lpstr>2 конкурс – «Сказочный»</vt:lpstr>
      <vt:lpstr>3 конкурс -«Заблудились буквы»</vt:lpstr>
      <vt:lpstr>4 конкурс – «самая ловкая»</vt:lpstr>
      <vt:lpstr>5 конкурс – «Алло, мы ищем таланты!»</vt:lpstr>
      <vt:lpstr>6 конкурс – «пальчики оближешь»</vt:lpstr>
      <vt:lpstr>6 конкурс – «пальчики оближешь»</vt:lpstr>
      <vt:lpstr>7 конкурс -  «Танцевальный»</vt:lpstr>
      <vt:lpstr>8 конкурс – « любимых внучек»</vt:lpstr>
      <vt:lpstr>Красота спасет мир!</vt:lpstr>
      <vt:lpstr>«Мисс лагеря -  2011»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МИСС ЛАГЕРЯ -2011</dc:title>
  <cp:lastModifiedBy>Admin</cp:lastModifiedBy>
  <cp:revision>14</cp:revision>
  <dcterms:modified xsi:type="dcterms:W3CDTF">2011-06-09T18:19:15Z</dcterms:modified>
</cp:coreProperties>
</file>