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12/7/2008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285999"/>
          </a:xfrm>
          <a:noFill/>
        </p:spPr>
        <p:txBody>
          <a:bodyPr>
            <a:normAutofit/>
          </a:bodyPr>
          <a:lstStyle/>
          <a:p>
            <a:r>
              <a:rPr lang="ru-RU" sz="60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Классный час:</a:t>
            </a:r>
            <a:endParaRPr lang="ru-RU" sz="6000" dirty="0">
              <a:ln>
                <a:solidFill>
                  <a:srgbClr val="0070C0"/>
                </a:solidFill>
              </a:ln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  <a:noFill/>
        </p:spPr>
        <p:txBody>
          <a:bodyPr>
            <a:normAutofit/>
          </a:bodyPr>
          <a:lstStyle/>
          <a:p>
            <a:r>
              <a:rPr lang="ru-RU" sz="6600" dirty="0" smtClean="0">
                <a:ln>
                  <a:solidFill>
                    <a:srgbClr val="FF0000"/>
                  </a:solidFill>
                </a:ln>
              </a:rPr>
              <a:t>« Огонь – наш друг или враг »</a:t>
            </a:r>
            <a:endParaRPr lang="ru-RU" sz="6600" dirty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3276600" y="685799"/>
            <a:ext cx="2879725" cy="434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награды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52600" y="1066801"/>
            <a:ext cx="61610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Пожарное дело- для крепких парней,</a:t>
            </a:r>
          </a:p>
          <a:p>
            <a:r>
              <a:rPr lang="ru-RU" b="1" dirty="0">
                <a:solidFill>
                  <a:srgbClr val="FF0000"/>
                </a:solidFill>
              </a:rPr>
              <a:t>Пожарное дело- спасение людей,</a:t>
            </a:r>
          </a:p>
          <a:p>
            <a:r>
              <a:rPr lang="ru-RU" b="1" dirty="0">
                <a:solidFill>
                  <a:srgbClr val="FF0000"/>
                </a:solidFill>
              </a:rPr>
              <a:t>Пожарное дело-отвага и честь,</a:t>
            </a:r>
          </a:p>
          <a:p>
            <a:r>
              <a:rPr lang="ru-RU" b="1" dirty="0">
                <a:solidFill>
                  <a:srgbClr val="FF0000"/>
                </a:solidFill>
              </a:rPr>
              <a:t>Пожарное дело- так было и есть!</a:t>
            </a:r>
          </a:p>
        </p:txBody>
      </p:sp>
      <p:pic>
        <p:nvPicPr>
          <p:cNvPr id="6" name="Picture 4" descr="Орден За заслуги перед Отечеств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2514599" cy="2376488"/>
          </a:xfrm>
          <a:prstGeom prst="rect">
            <a:avLst/>
          </a:prstGeom>
          <a:noFill/>
        </p:spPr>
      </p:pic>
      <p:pic>
        <p:nvPicPr>
          <p:cNvPr id="7" name="Picture 5" descr="Орден Мужест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590799"/>
            <a:ext cx="2438400" cy="2362201"/>
          </a:xfrm>
          <a:prstGeom prst="rect">
            <a:avLst/>
          </a:prstGeom>
          <a:noFill/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5257801" y="5105399"/>
            <a:ext cx="2362200" cy="8382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орден </a:t>
            </a:r>
          </a:p>
          <a:p>
            <a:pPr algn="ctr"/>
            <a:r>
              <a:rPr lang="ru-RU" sz="2800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Мужества</a:t>
            </a: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838199" y="5029201"/>
            <a:ext cx="2743201" cy="8381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02"/>
              </a:avLst>
            </a:prstTxWarp>
          </a:bodyPr>
          <a:lstStyle/>
          <a:p>
            <a:pPr algn="ctr"/>
            <a:r>
              <a:rPr lang="ru-RU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орден </a:t>
            </a:r>
          </a:p>
          <a:p>
            <a:pPr algn="ctr"/>
            <a:r>
              <a:rPr lang="ru-RU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"За заслуги</a:t>
            </a:r>
          </a:p>
          <a:p>
            <a:pPr algn="ctr"/>
            <a:r>
              <a:rPr lang="ru-RU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перед Отечеством"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00600"/>
            <a:ext cx="8183880" cy="914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Быть пожарником – очень опасная и рискованная профессия.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Picture 13" descr="MPj0178945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4341690" cy="3276600"/>
          </a:xfrm>
          <a:prstGeom prst="rect">
            <a:avLst/>
          </a:prstGeom>
          <a:noFill/>
        </p:spPr>
      </p:pic>
      <p:pic>
        <p:nvPicPr>
          <p:cNvPr id="5" name="Picture 16" descr="MPj043103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57200"/>
            <a:ext cx="321945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91000"/>
            <a:ext cx="8183880" cy="167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</a:rPr>
              <a:t>Часто при пожаре страдают люди, поэтому вызывают скорую помощь. Врачи осматривают больных на месте или сразу везут в больницу.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Picture 4" descr="MPj0227778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4114800" cy="3429000"/>
          </a:xfrm>
          <a:prstGeom prst="rect">
            <a:avLst/>
          </a:prstGeom>
          <a:noFill/>
        </p:spPr>
      </p:pic>
      <p:pic>
        <p:nvPicPr>
          <p:cNvPr id="5" name="Picture 5" descr="MCj042622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066800"/>
            <a:ext cx="37338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Да, огонь бывает разный,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Бледно-желтый, ярко-красный,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Синий или золотой,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Огонь добрый, огонь злой.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Злой огонь - </a:t>
            </a:r>
            <a:r>
              <a:rPr lang="ru-RU" sz="1800" dirty="0" err="1" smtClean="0">
                <a:solidFill>
                  <a:srgbClr val="7030A0"/>
                </a:solidFill>
                <a:latin typeface="Verdana" pitchFamily="34" charset="0"/>
              </a:rPr>
              <a:t>огонь</a:t>
            </a: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 пожара,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Злой огонь - </a:t>
            </a:r>
            <a:r>
              <a:rPr lang="ru-RU" sz="1800" dirty="0" err="1" smtClean="0">
                <a:solidFill>
                  <a:srgbClr val="7030A0"/>
                </a:solidFill>
                <a:latin typeface="Verdana" pitchFamily="34" charset="0"/>
              </a:rPr>
              <a:t>огонь</a:t>
            </a: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 войны.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От безжалостного жара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Дни темны, поля черны.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Жители земного шара,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Граждане любой страны,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Verdana" pitchFamily="34" charset="0"/>
              </a:rPr>
              <a:t>Злой огонь гасить должны.</a:t>
            </a:r>
          </a:p>
          <a:p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4" name="Picture 6" descr="MPj040733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57200"/>
            <a:ext cx="4114800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8183880" cy="14478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1. Назовите номер телефона для сообщения о пожаре?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а) “02”;   б) “01”;    в) “ОЗ”;   г) “04”.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b="0" dirty="0">
              <a:solidFill>
                <a:srgbClr val="FF0000"/>
              </a:solidFill>
            </a:endParaRPr>
          </a:p>
        </p:txBody>
      </p:sp>
      <p:pic>
        <p:nvPicPr>
          <p:cNvPr id="4" name="Picture 6" descr="MPj0407334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6056" y="538162"/>
            <a:ext cx="6257925" cy="365283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38600"/>
            <a:ext cx="8183880" cy="1676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2. Как называют людей, которые тушат пожары?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а) пожарные;        в) водоносы;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б) погорельцы;     г) </a:t>
            </a:r>
            <a:r>
              <a:rPr lang="ru-RU" sz="2400" dirty="0" err="1" smtClean="0">
                <a:solidFill>
                  <a:srgbClr val="FF0000"/>
                </a:solidFill>
              </a:rPr>
              <a:t>тушильщики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Picture 6" descr="машин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609601"/>
            <a:ext cx="3810000" cy="2971799"/>
          </a:xfrm>
          <a:prstGeom prst="rect">
            <a:avLst/>
          </a:prstGeom>
          <a:noFill/>
        </p:spPr>
      </p:pic>
      <p:pic>
        <p:nvPicPr>
          <p:cNvPr id="5" name="Picture 4" descr="firem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1"/>
            <a:ext cx="2514600" cy="1752600"/>
          </a:xfrm>
          <a:prstGeom prst="rect">
            <a:avLst/>
          </a:prstGeom>
          <a:noFill/>
        </p:spPr>
      </p:pic>
      <p:pic>
        <p:nvPicPr>
          <p:cNvPr id="7" name="Picture 7" descr="Flames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2514600"/>
            <a:ext cx="1524000" cy="1485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0"/>
            <a:ext cx="8183880" cy="1219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3. Назовите средство пожаротушения, которым можно воспользоваться?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а) газовый баллон;    в) бензин;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б) огнетушитель;        г) сухая трава.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Picture 8" descr="MPj0175432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66294" y="684212"/>
            <a:ext cx="2457450" cy="3657600"/>
          </a:xfrm>
          <a:prstGeom prst="rect">
            <a:avLst/>
          </a:prstGeom>
          <a:noFill/>
        </p:spPr>
      </p:pic>
      <p:pic>
        <p:nvPicPr>
          <p:cNvPr id="5" name="Picture 9" descr="extinguis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2209800" cy="2362200"/>
          </a:xfrm>
          <a:prstGeom prst="rect">
            <a:avLst/>
          </a:prstGeom>
          <a:noFill/>
        </p:spPr>
      </p:pic>
      <p:pic>
        <p:nvPicPr>
          <p:cNvPr id="6" name="Picture 7" descr="MCj0287333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371600"/>
            <a:ext cx="2058988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67200"/>
            <a:ext cx="8183880" cy="1600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4. Отчего чаще всего страдают люди при пожаре?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а) от огня и дыма;   в) от воды;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б) от яркого света;   г) от потока свежего воздуха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Picture 8" descr="house_fir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371600"/>
            <a:ext cx="1981200" cy="2286000"/>
          </a:xfrm>
          <a:prstGeom prst="rect">
            <a:avLst/>
          </a:prstGeom>
          <a:noFill/>
        </p:spPr>
      </p:pic>
      <p:pic>
        <p:nvPicPr>
          <p:cNvPr id="5" name="Picture 6" descr="MCj023281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066800"/>
            <a:ext cx="3124200" cy="2582862"/>
          </a:xfrm>
          <a:prstGeom prst="rect">
            <a:avLst/>
          </a:prstGeom>
          <a:noFill/>
        </p:spPr>
      </p:pic>
      <p:sp>
        <p:nvSpPr>
          <p:cNvPr id="6" name="AutoShape 7"/>
          <p:cNvSpPr>
            <a:spLocks noChangeArrowheads="1"/>
          </p:cNvSpPr>
          <p:nvPr/>
        </p:nvSpPr>
        <p:spPr bwMode="auto">
          <a:xfrm flipH="1">
            <a:off x="4572000" y="762000"/>
            <a:ext cx="1905000" cy="2133600"/>
          </a:xfrm>
          <a:prstGeom prst="cloudCallout">
            <a:avLst>
              <a:gd name="adj1" fmla="val 73917"/>
              <a:gd name="adj2" fmla="val 77824"/>
            </a:avLst>
          </a:prstGeom>
          <a:solidFill>
            <a:srgbClr val="C0C0C0">
              <a:alpha val="46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Будьте осторожны с огнем!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5" descr="MPj0399398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533400"/>
            <a:ext cx="38862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n>
                  <a:solidFill>
                    <a:srgbClr val="0070C0"/>
                  </a:solidFill>
                </a:ln>
                <a:effectLst/>
              </a:rPr>
              <a:t>Огонь</a:t>
            </a:r>
            <a:endParaRPr lang="ru-RU" sz="6000" dirty="0">
              <a:ln>
                <a:solidFill>
                  <a:srgbClr val="0070C0"/>
                </a:solidFill>
              </a:ln>
              <a:effectLst/>
            </a:endParaRPr>
          </a:p>
        </p:txBody>
      </p:sp>
      <p:pic>
        <p:nvPicPr>
          <p:cNvPr id="4" name="Picture 4" descr="IMG_091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81200"/>
            <a:ext cx="6324600" cy="42251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19600"/>
            <a:ext cx="818388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Пожар в магазине «Мир книги», в доме престарелых под Ейском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://www.tvkrasnodar.ru/img_lib/main_news/6567a417ab9e56a316fe96a685f182d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320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tvkrasnodar.ru/img_lib/main_news/f00ac4c989ff66f27ee2ca6f417651b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447800"/>
            <a:ext cx="312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43400"/>
            <a:ext cx="81838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Краснодаре ночью горел автомобиль и стекольный завод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://www.tvkrasnodar.ru/img_lib/main_news/5df0fd919dfd13efd006533f3f2cb18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tvkrasnodar.ru/img_lib/main_news/f014dc5194269b809b914aafad5da0b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1430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43400"/>
            <a:ext cx="8183880" cy="1447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В Краснодаре сгорели ряды стройматериалов, парковка возле магазина «</a:t>
            </a:r>
            <a:r>
              <a:rPr lang="ru-RU" sz="2800" dirty="0" err="1" smtClean="0">
                <a:solidFill>
                  <a:srgbClr val="0070C0"/>
                </a:solidFill>
              </a:rPr>
              <a:t>Ашан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://www.tvkrasnodar.ru/img_lib/main_news/6448dac619730c0d39ab44520b69873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3200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tvkrasnodar.ru/img_lib/main_news/7c8f58177836b1a733f60fb3ba762e3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143000"/>
            <a:ext cx="3429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343400"/>
            <a:ext cx="818388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Сгорел деревянный храм. Пожар на мебельной фабрике.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://www.tvkrasnodar.ru/img_lib/main_news/a20df784ea6a9bb40f3765944b8b305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tvkrasnodar.ru/img_lib/main_news/a3df6c70463f5f8f98d881cc980bcc1c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2192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7" descr="MPj0174896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4038600" cy="2438400"/>
          </a:xfrm>
          <a:prstGeom prst="rect">
            <a:avLst/>
          </a:prstGeom>
          <a:noFill/>
        </p:spPr>
      </p:pic>
      <p:pic>
        <p:nvPicPr>
          <p:cNvPr id="7" name="Picture 6" descr="MPj040187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609600"/>
            <a:ext cx="3352800" cy="52578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57200" y="32004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 играй, дружок, со спичкой,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Помни ты, она мала,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Но от спички-невелички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Может дом сгореть дотла.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Младшим братьям и сестричкам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Дошколята говорят: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«Крепко помните, что спички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игрушка для ребят!»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(Б. Миротворцев)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43400"/>
            <a:ext cx="8183880" cy="1524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</a:rPr>
              <a:t>Часто при пожаре страдают люди, поэтому вызывают скорую помощь. Врачи осматривают больных на месте или сразу везут в больницу.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Picture 4" descr="firestatio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3886200" cy="3466667"/>
          </a:xfrm>
          <a:prstGeom prst="rect">
            <a:avLst/>
          </a:prstGeom>
          <a:noFill/>
        </p:spPr>
      </p:pic>
      <p:pic>
        <p:nvPicPr>
          <p:cNvPr id="5" name="Picture 6" descr="answer_machine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609600"/>
            <a:ext cx="3352800" cy="3276600"/>
          </a:xfrm>
          <a:prstGeom prst="rect">
            <a:avLst/>
          </a:prstGeom>
          <a:noFill/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19800" y="762000"/>
            <a:ext cx="1447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1371600"/>
            <a:ext cx="6096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3300"/>
                </a:solidFill>
              </a:rPr>
              <a:t>01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153400" cy="914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Медаль                                  Медаль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«За отвагу!»                «За спасение погибших»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Picture 10" descr="Медаль ЗА ОТВАГУ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0"/>
            <a:ext cx="2971800" cy="2819400"/>
          </a:xfrm>
          <a:prstGeom prst="rect">
            <a:avLst/>
          </a:prstGeom>
          <a:noFill/>
        </p:spPr>
      </p:pic>
      <p:pic>
        <p:nvPicPr>
          <p:cNvPr id="5" name="Picture 14" descr="Медаль ЗА СПАСЕНИЕ ПОГИБАВШИ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990600"/>
            <a:ext cx="2905125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288</Words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Классный час:</vt:lpstr>
      <vt:lpstr>Огонь</vt:lpstr>
      <vt:lpstr>Пожар в магазине «Мир книги», в доме престарелых под Ейском</vt:lpstr>
      <vt:lpstr>В Краснодаре ночью горел автомобиль и стекольный завод</vt:lpstr>
      <vt:lpstr>В Краснодаре сгорели ряды стройматериалов, парковка возле магазина «Ашан»</vt:lpstr>
      <vt:lpstr>Сгорел деревянный храм. Пожар на мебельной фабрике.</vt:lpstr>
      <vt:lpstr>Слайд 7</vt:lpstr>
      <vt:lpstr>Часто при пожаре страдают люди, поэтому вызывают скорую помощь. Врачи осматривают больных на месте или сразу везут в больницу.</vt:lpstr>
      <vt:lpstr>Медаль                                  Медаль «За отвагу!»                «За спасение погибших»</vt:lpstr>
      <vt:lpstr>Слайд 10</vt:lpstr>
      <vt:lpstr>Быть пожарником – очень опасная и рискованная профессия.</vt:lpstr>
      <vt:lpstr>Часто при пожаре страдают люди, поэтому вызывают скорую помощь. Врачи осматривают больных на месте или сразу везут в больницу.</vt:lpstr>
      <vt:lpstr>Слайд 13</vt:lpstr>
      <vt:lpstr>1. Назовите номер телефона для сообщения о пожаре? а) “02”;   б) “01”;    в) “ОЗ”;   г) “04”. </vt:lpstr>
      <vt:lpstr>2. Как называют людей, которые тушат пожары? а) пожарные;        в) водоносы; б) погорельцы;     г) тушильщики</vt:lpstr>
      <vt:lpstr>3. Назовите средство пожаротушения, которым можно воспользоваться? а) газовый баллон;    в) бензин; б) огнетушитель;        г) сухая трава.</vt:lpstr>
      <vt:lpstr>4. Отчего чаще всего страдают люди при пожаре? а) от огня и дыма;   в) от воды; б) от яркого света;   г) от потока свежего воздуха </vt:lpstr>
      <vt:lpstr>Будьте осторожны с огнем!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час:</dc:title>
  <dc:creator>пользователь</dc:creator>
  <cp:lastModifiedBy>колесников</cp:lastModifiedBy>
  <cp:revision>11</cp:revision>
  <dcterms:created xsi:type="dcterms:W3CDTF">2008-12-07T14:31:53Z</dcterms:created>
  <dcterms:modified xsi:type="dcterms:W3CDTF">2008-12-07T16:27:36Z</dcterms:modified>
</cp:coreProperties>
</file>