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69" r:id="rId2"/>
    <p:sldMasterId id="2147483673" r:id="rId3"/>
    <p:sldMasterId id="2147483679" r:id="rId4"/>
    <p:sldMasterId id="2147483687" r:id="rId5"/>
    <p:sldMasterId id="2147483689" r:id="rId6"/>
    <p:sldMasterId id="2147483691" r:id="rId7"/>
    <p:sldMasterId id="2147483693" r:id="rId8"/>
  </p:sldMasterIdLst>
  <p:sldIdLst>
    <p:sldId id="256" r:id="rId9"/>
    <p:sldId id="257" r:id="rId10"/>
    <p:sldId id="258" r:id="rId11"/>
    <p:sldId id="259" r:id="rId12"/>
    <p:sldId id="261" r:id="rId13"/>
    <p:sldId id="260" r:id="rId14"/>
    <p:sldId id="262" r:id="rId15"/>
    <p:sldId id="263" r:id="rId16"/>
    <p:sldId id="265" r:id="rId17"/>
    <p:sldId id="267" r:id="rId18"/>
    <p:sldId id="266" r:id="rId19"/>
    <p:sldId id="268" r:id="rId20"/>
    <p:sldId id="269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FF"/>
    <a:srgbClr val="0066FF"/>
    <a:srgbClr val="66FF33"/>
    <a:srgbClr val="FF00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716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AC7A82C-CD6B-4FEE-9ABA-15E2E1149CDF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3175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6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3175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1762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3176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66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3176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177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6BDB1-D5E3-4E0E-9908-3334B8C4DF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8000A-7BB1-4CED-A7D6-514E583EC1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977130-540C-4A8B-B16F-7D43F9A8BF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48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48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48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01705C5-6690-4E65-837D-5806CB6DC8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D9734-F673-47D4-8C1F-177D2E5BF1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B6673-21E9-4C40-9D7F-F61D2E2408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408F9-0ADF-45D6-8516-937ED6F97A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81838-6955-4A3B-B5DF-7AF991AF83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037A9-5510-48F3-A1E9-6D1DD66AF3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5455D-CB52-492D-89F5-6AABBCC4F9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D7B71-008C-4E22-97A7-B665F15454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C397B-3E19-4F41-B6B7-CDD9B4068C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33E21-5C7B-487A-99F7-8D01B04ECB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7036F-9387-43E4-B5C0-26845B6DDC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AEEA1-C3FA-45BF-AE47-8941DBB28A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52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532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532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5322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5323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5324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E67B525-496B-4265-8FAC-B6CC970ECA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0" grpId="0"/>
      <p:bldP spid="5532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532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53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53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F91469-6E2A-4962-96E6-4CC7DB17446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4F22AF-0CD4-4EB9-8B02-8A4081BBD63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D71C66-6F6D-43CB-9D2A-752CCD799DC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80629A-897C-487A-983C-E5EA117DC2F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8A380B-9D59-4963-9E3A-642519DFD6C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7B24C-C91C-46C5-A45E-9E266C2964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F81117-6DB1-4019-9441-A206CF5099F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1091F5-0EBF-4C2B-ABE2-2B85949B215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A4CFDB-BDE2-4E0E-AAD0-B96E4137A01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11437F-3546-45B6-827A-20A722FC1D3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8313CD-4105-4EC2-9FBE-BD7EA8D369F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6451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1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52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9ED397-5225-4037-8927-AB249A5B54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F28CD-B306-4C5D-93AB-7251D3E6DD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94AF6-C2CF-4530-A6B0-FA5E4FEDD6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CECA1-0ED5-4D8D-81B4-2458EC25CE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4E9CA-996E-4EDD-8B33-575AA9A60B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44EBD-3BDB-4DE1-B2A4-D44262A4A8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E2737-C85F-456F-B62A-ECADB51757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4390F-B2D2-4476-9188-9557F80F83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F6868-8FC5-4478-9C31-C474E6823A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348AC-FB48-4F22-8251-7A8F676802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20A61-D430-4BC5-BC73-6D1BCBFE6D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AD098-73CA-4982-9B1E-6EED8CAB7A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83971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72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73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74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75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76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77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78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79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80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81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82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83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84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85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86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87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88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89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90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91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92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93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94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95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96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97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98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99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000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01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02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03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004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4005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4006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400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4008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4009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522053F-2C9B-44DA-AEF1-ECB864B3F2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07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0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40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008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B1498-1A04-447A-AAC5-4CD3F018E3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4C094-8292-4467-9A83-C5F787759E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68FFD-8A88-43BB-AC38-DF8E7D3068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974C9-5BB8-4389-A2AC-AEA75E3493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6C75-8455-4FB6-9FCE-603D50EDC7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D7967-7779-45B9-9168-E4B6624B14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5943B-93B6-444B-8335-B35C68F34D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4CC55-37CD-4203-AA84-FECB7A7D98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B0C26-A1A2-4295-BAA9-105E1A4A19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BCD36-24CF-48CB-8C37-2C462CE606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14DB3-787D-48AB-89C7-5186B12FFE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704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4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4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4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4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5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5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5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5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5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5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705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705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706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706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706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5874693-3374-4C24-B782-966C3DCFBC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8" grpId="0"/>
      <p:bldP spid="87059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705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70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70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21E95-65C9-4574-B3EF-7C61ADAFEF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F078-5440-47E2-B4C4-EEFAE1245A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E5382-D604-4491-8723-9F8F9CFEAA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EBD17-3E00-42A1-B548-B0221D8933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A41C5-6F92-46C8-B608-BAE5460FB9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7F739-91E0-4425-B556-6C8D10080A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5EF09-BFDE-4D88-8A6D-C70DD0A7D5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BD0C7-0998-4601-ACC6-F6A826E7FD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96E97-63F7-4DF8-B2E8-2B400FD6A0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620AD-CEA3-4AB8-915B-4C8279773D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1DF99-EC67-4376-95EA-172BAADAC0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9318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188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3189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90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91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92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93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94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95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96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97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98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99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3200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3201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02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03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04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05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06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07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08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0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1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1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1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1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1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1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1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1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1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3219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322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21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22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23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24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25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26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27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28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29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30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3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3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3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3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3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3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323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3238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39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40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41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42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43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44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324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9324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24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24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24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325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25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325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325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325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61B13C7-D912-4642-B05E-0BEADD8C8F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93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50" grpId="0"/>
      <p:bldP spid="9325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32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D4057-536B-4039-935D-C4DB85E174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34A5E-AAC5-4904-9906-D9FE619232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C3C25-7F88-48EF-815E-FBD6FDB1D6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B0B61-992F-475F-81CB-E66E3E258A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CCB5D-2EAD-4A66-B0F1-726C561491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4552-EF05-471B-AAD1-DC738C1122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245DE-AB3C-415F-96F3-B58B799BA1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5EB18-D814-4C5B-BF60-5FD873FD77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D9304-A195-4085-9AAD-734E375D4E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707F1-BBA2-4F86-9CD1-7A11DA1D0D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EDF9D-06EC-4D31-8DC1-44887125B8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0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35171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72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73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7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75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76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77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78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79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80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81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82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518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35184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5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6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7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8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9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90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91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92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93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94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95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96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97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98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99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00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01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02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03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04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05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06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07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08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5209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5210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5211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5212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5213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682001-0AC1-4E70-ACAA-B294333396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5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5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5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5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5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5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09" grpId="0"/>
      <p:bldP spid="135210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52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52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52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E1C10-BBDF-4F36-9ABC-3F32A41D05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B11A7-1558-4842-9F38-4CB3E86D45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F8073-8BD9-444F-8F7A-99CACE9694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44F18-F5C3-4070-8F4E-1C1575183F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D7921-52A3-47FD-AC6D-31AA82D6C8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79434-39E8-48B7-B304-4EF5060909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96883-F179-4AAC-9B21-0B74AE2419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8F2E8-116F-49BA-8381-DCBB3BA281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07835-C675-457E-8568-25A6626324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727F2-F9A1-4175-8A8B-7B5B8364D1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9BB72-394D-46D4-AF3A-856A40DF2B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57FD-813F-4966-9AE8-3E8CC6EFDB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DD21D3-3EB4-470E-8FD8-091F5196BCF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07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07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073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4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074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07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074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0748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074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5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5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5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5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5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5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5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075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075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7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076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0763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076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6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6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6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6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6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7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7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077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75" r:id="rId12"/>
  </p:sldLayoutIdLst>
  <p:transition advTm="15000">
    <p:comb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37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8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8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38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38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AC8AFAC-FEF3-4A8F-B2C3-36BCBEA4466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advTm="15000">
    <p:comb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427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7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7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7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7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8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8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8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8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8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8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8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8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8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8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9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9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9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9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9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9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29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29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29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429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81F22F79-1176-46AD-B65C-D021A1B59A8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430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6" grpId="0"/>
      <p:bldP spid="5429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429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42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42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429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42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42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429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42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42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429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42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42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429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42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42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349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4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E04ED9F-B59C-49BF-9F1B-2328F4C29E8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350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50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advTm="15000">
    <p:comb/>
  </p:transition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82947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48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49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50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1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52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53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54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55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56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7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8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9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0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1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2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3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4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5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6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7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8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9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70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71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72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73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74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75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76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77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78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79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80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981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98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983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298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298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4154C449-B133-4235-8E0B-A3A004DBC6D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81" grpId="0"/>
      <p:bldP spid="82982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298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298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298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298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29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601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3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3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3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3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603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603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603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60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483937E-F747-4D36-9A6E-5C450F2965B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60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6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6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6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6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6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4" grpId="0"/>
      <p:bldP spid="86038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60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60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60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60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60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60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60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60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60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60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60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60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60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60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60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216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9216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16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216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6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6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6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7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7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7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7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7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7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7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217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217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7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8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8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8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8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8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8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8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8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8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8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9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9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9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9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9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9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219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219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9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9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0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0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0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0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0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0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0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0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0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0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1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1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1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1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2214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221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1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1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1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1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2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2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2222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9222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22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22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22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22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2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2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223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223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ABCA775-9E86-414E-BBF4-B8213E67151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92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7" grpId="0"/>
      <p:bldP spid="9222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22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22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22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22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22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34147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48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49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50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51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52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53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54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55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56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57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58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4159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34160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1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2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3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4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5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6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7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8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9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0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1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2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3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4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5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6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7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8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9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80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81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82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83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84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418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418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4187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418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4189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A733A73-D07E-49D5-8A5A-B178EF19BF4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4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4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4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4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4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4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4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4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4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4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4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4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4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4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4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4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4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4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85" grpId="0"/>
      <p:bldP spid="134186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418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41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41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418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41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41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418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41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41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418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41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41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418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41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41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341438"/>
            <a:ext cx="8497887" cy="2087562"/>
          </a:xfrm>
        </p:spPr>
        <p:txBody>
          <a:bodyPr/>
          <a:lstStyle/>
          <a:p>
            <a:r>
              <a:rPr lang="ru-RU"/>
              <a:t> </a:t>
            </a:r>
            <a:r>
              <a:rPr lang="ru-RU" i="1">
                <a:latin typeface="Monotype Corsiva" pitchFamily="66" charset="0"/>
              </a:rPr>
              <a:t> Наш веселый дружный класс!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>
                <a:solidFill>
                  <a:srgbClr val="FF3300"/>
                </a:solidFill>
              </a:rPr>
              <a:t>Здравствуй школа, встречай нас.</a:t>
            </a:r>
          </a:p>
        </p:txBody>
      </p:sp>
    </p:spTree>
  </p:cSld>
  <p:clrMapOvr>
    <a:masterClrMapping/>
  </p:clrMapOvr>
  <p:transition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196975"/>
            <a:ext cx="8229600" cy="1258888"/>
          </a:xfrm>
        </p:spPr>
        <p:txBody>
          <a:bodyPr/>
          <a:lstStyle/>
          <a:p>
            <a:r>
              <a:rPr lang="ru-RU" sz="4000">
                <a:solidFill>
                  <a:schemeClr val="folHlink"/>
                </a:solidFill>
              </a:rPr>
              <a:t>ПЕРВОКЛАШКИ</a:t>
            </a:r>
            <a:r>
              <a:rPr lang="ru-RU" sz="4000">
                <a:solidFill>
                  <a:srgbClr val="66FF33"/>
                </a:solidFill>
              </a:rPr>
              <a:t>          </a:t>
            </a:r>
            <a:br>
              <a:rPr lang="ru-RU" sz="4000">
                <a:solidFill>
                  <a:srgbClr val="66FF33"/>
                </a:solidFill>
              </a:rPr>
            </a:br>
            <a:r>
              <a:rPr lang="ru-RU" sz="4000">
                <a:solidFill>
                  <a:srgbClr val="66FF33"/>
                </a:solidFill>
              </a:rPr>
              <a:t>                  </a:t>
            </a:r>
            <a:r>
              <a:rPr lang="ru-RU" sz="4000">
                <a:solidFill>
                  <a:schemeClr val="folHlink"/>
                </a:solidFill>
              </a:rPr>
              <a:t>НА </a:t>
            </a:r>
            <a:br>
              <a:rPr lang="ru-RU" sz="4000">
                <a:solidFill>
                  <a:schemeClr val="folHlink"/>
                </a:solidFill>
              </a:rPr>
            </a:br>
            <a:r>
              <a:rPr lang="ru-RU" sz="4000">
                <a:solidFill>
                  <a:schemeClr val="folHlink"/>
                </a:solidFill>
              </a:rPr>
              <a:t>                      УРОКЕ.</a:t>
            </a:r>
          </a:p>
        </p:txBody>
      </p:sp>
      <p:pic>
        <p:nvPicPr>
          <p:cNvPr id="118791" name="Picture 7" descr="P100049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16463" y="3357563"/>
            <a:ext cx="4176712" cy="3132137"/>
          </a:xfrm>
        </p:spPr>
      </p:pic>
      <p:pic>
        <p:nvPicPr>
          <p:cNvPr id="118792" name="Picture 8" descr="P100048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0825" y="1844675"/>
            <a:ext cx="4176713" cy="2970213"/>
          </a:xfrm>
        </p:spPr>
      </p:pic>
    </p:spTree>
  </p:cSld>
  <p:clrMapOvr>
    <a:masterClrMapping/>
  </p:clrMapOvr>
  <p:transition advTm="15000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462087"/>
          </a:xfrm>
        </p:spPr>
        <p:txBody>
          <a:bodyPr/>
          <a:lstStyle/>
          <a:p>
            <a:r>
              <a:rPr lang="ru-RU">
                <a:solidFill>
                  <a:srgbClr val="FFFF00"/>
                </a:solidFill>
              </a:rPr>
              <a:t>Каждый день у нас проходит весело!</a:t>
            </a:r>
          </a:p>
        </p:txBody>
      </p:sp>
      <p:pic>
        <p:nvPicPr>
          <p:cNvPr id="114695" name="Picture 7" descr="P100045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0" y="3429000"/>
            <a:ext cx="4176713" cy="3132138"/>
          </a:xfrm>
        </p:spPr>
      </p:pic>
      <p:pic>
        <p:nvPicPr>
          <p:cNvPr id="114696" name="Picture 8" descr="STP6525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850" y="1917700"/>
            <a:ext cx="4097338" cy="3073400"/>
          </a:xfrm>
        </p:spPr>
      </p:pic>
    </p:spTree>
  </p:cSld>
  <p:clrMapOvr>
    <a:masterClrMapping/>
  </p:clrMapOvr>
  <p:transition advTm="15000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ЮНЫЕ ЛЫЖНИКИ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600200"/>
            <a:ext cx="7354887" cy="4997450"/>
          </a:xfrm>
        </p:spPr>
        <p:txBody>
          <a:bodyPr/>
          <a:lstStyle/>
          <a:p>
            <a:endParaRPr lang="ru-RU"/>
          </a:p>
        </p:txBody>
      </p:sp>
      <p:pic>
        <p:nvPicPr>
          <p:cNvPr id="122884" name="Picture 4" descr="P10005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412875"/>
            <a:ext cx="7416800" cy="5445125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24" name="Picture 4" descr="P100056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90488"/>
            <a:ext cx="9036050" cy="6778625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258887"/>
          </a:xfrm>
        </p:spPr>
        <p:txBody>
          <a:bodyPr/>
          <a:lstStyle/>
          <a:p>
            <a:endParaRPr lang="ru-RU"/>
          </a:p>
        </p:txBody>
      </p:sp>
      <p:sp>
        <p:nvSpPr>
          <p:cNvPr id="152582" name="WordArt 6"/>
          <p:cNvSpPr>
            <a:spLocks noChangeArrowheads="1" noChangeShapeType="1" noTextEdit="1"/>
          </p:cNvSpPr>
          <p:nvPr/>
        </p:nvSpPr>
        <p:spPr bwMode="auto">
          <a:xfrm>
            <a:off x="1042988" y="549275"/>
            <a:ext cx="6842125" cy="723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onotype Corsiva"/>
              </a:rPr>
              <a:t>НАШ ДРУЖНЫЙ КЛАСС</a:t>
            </a:r>
          </a:p>
        </p:txBody>
      </p:sp>
      <p:pic>
        <p:nvPicPr>
          <p:cNvPr id="152584" name="Picture 8" descr="P100048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188" y="1484313"/>
            <a:ext cx="7848600" cy="5373687"/>
          </a:xfrm>
        </p:spPr>
      </p:pic>
    </p:spTree>
  </p:cSld>
  <p:clrMapOvr>
    <a:masterClrMapping/>
  </p:clrMapOvr>
  <p:transition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 правилах дорожного движения:</a:t>
            </a:r>
            <a:br>
              <a:rPr lang="ru-RU" sz="3200" dirty="0" smtClean="0"/>
            </a:br>
            <a:r>
              <a:rPr lang="ru-RU" sz="3200" dirty="0" smtClean="0"/>
              <a:t>      </a:t>
            </a:r>
            <a:r>
              <a:rPr lang="ru-RU" dirty="0" smtClean="0"/>
              <a:t>« Будь внимателен!»</a:t>
            </a:r>
            <a:endParaRPr lang="ru-RU" dirty="0"/>
          </a:p>
        </p:txBody>
      </p:sp>
      <p:pic>
        <p:nvPicPr>
          <p:cNvPr id="155650" name="Picture 2" descr="C:\Users\Надежда\Desktop\лагерь\фото-лагерь\P10308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285992"/>
            <a:ext cx="3927475" cy="3214710"/>
          </a:xfrm>
          <a:prstGeom prst="rect">
            <a:avLst/>
          </a:prstGeom>
          <a:noFill/>
        </p:spPr>
      </p:pic>
      <p:pic>
        <p:nvPicPr>
          <p:cNvPr id="155651" name="Picture 3" descr="C:\Users\Надежда\Desktop\лагерь\фото-лагерь\P10308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18075" y="2214554"/>
            <a:ext cx="3927475" cy="3258749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нас в гостях – ГИБДД !</a:t>
            </a:r>
            <a:endParaRPr lang="ru-RU" dirty="0"/>
          </a:p>
        </p:txBody>
      </p:sp>
      <p:pic>
        <p:nvPicPr>
          <p:cNvPr id="156674" name="Picture 2" descr="C:\Users\Надежда\Desktop\лагерь\фото-лагерь\P10308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357298"/>
            <a:ext cx="6735259" cy="4773627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 первый раз – в первый класс</a:t>
            </a:r>
          </a:p>
        </p:txBody>
      </p:sp>
      <p:pic>
        <p:nvPicPr>
          <p:cNvPr id="25609" name="Picture 9" descr="SNV821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11188" y="1341438"/>
            <a:ext cx="7992687" cy="5253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971550" y="476250"/>
            <a:ext cx="6870700" cy="1600200"/>
          </a:xfrm>
        </p:spPr>
        <p:txBody>
          <a:bodyPr/>
          <a:lstStyle/>
          <a:p>
            <a:r>
              <a:rPr lang="ru-RU" sz="4800">
                <a:solidFill>
                  <a:schemeClr val="tx2"/>
                </a:solidFill>
              </a:rPr>
              <a:t>ПЕРВЫЙ РАЗ ЗА ПАРТОЙ</a:t>
            </a:r>
          </a:p>
        </p:txBody>
      </p:sp>
      <p:pic>
        <p:nvPicPr>
          <p:cNvPr id="29708" name="Picture 12" descr="SNV8213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2492375"/>
            <a:ext cx="4032250" cy="3033713"/>
          </a:xfrm>
        </p:spPr>
      </p:pic>
      <p:pic>
        <p:nvPicPr>
          <p:cNvPr id="29709" name="Picture 13" descr="SNV821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00563" y="2492375"/>
            <a:ext cx="4175125" cy="3019425"/>
          </a:xfrm>
        </p:spPr>
      </p:pic>
    </p:spTree>
  </p:cSld>
  <p:clrMapOvr>
    <a:masterClrMapping/>
  </p:clrMapOvr>
  <p:transition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rgbClr val="FF0066"/>
                </a:solidFill>
              </a:rPr>
              <a:t>   Звонок зовет на урок…</a:t>
            </a:r>
          </a:p>
        </p:txBody>
      </p:sp>
      <p:pic>
        <p:nvPicPr>
          <p:cNvPr id="36871" name="Picture 7" descr="SNV821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0" y="3068638"/>
            <a:ext cx="4227513" cy="3171825"/>
          </a:xfrm>
        </p:spPr>
      </p:pic>
      <p:pic>
        <p:nvPicPr>
          <p:cNvPr id="36872" name="Picture 8" descr="SNV821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850" y="1916113"/>
            <a:ext cx="4227513" cy="3170237"/>
          </a:xfrm>
        </p:spPr>
      </p:pic>
    </p:spTree>
  </p:cSld>
  <p:clrMapOvr>
    <a:masterClrMapping/>
  </p:clrMapOvr>
  <p:transition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612900" algn="l"/>
                <a:tab pos="2152650" algn="l"/>
              </a:tabLst>
            </a:pPr>
            <a:r>
              <a:rPr lang="ru-RU" sz="3200">
                <a:solidFill>
                  <a:srgbClr val="FF3300"/>
                </a:solidFill>
              </a:rPr>
              <a:t>А ВОТ И ПЕРВЫЕ      </a:t>
            </a:r>
            <a:br>
              <a:rPr lang="ru-RU" sz="3200">
                <a:solidFill>
                  <a:srgbClr val="FF3300"/>
                </a:solidFill>
              </a:rPr>
            </a:br>
            <a:r>
              <a:rPr lang="ru-RU" sz="3200">
                <a:solidFill>
                  <a:srgbClr val="FF3300"/>
                </a:solidFill>
              </a:rPr>
              <a:t>                                    ПОХОДЫ В ЛЕС.</a:t>
            </a:r>
          </a:p>
        </p:txBody>
      </p:sp>
      <p:pic>
        <p:nvPicPr>
          <p:cNvPr id="67591" name="Picture 7" descr="STP6524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412875"/>
            <a:ext cx="4183063" cy="3136900"/>
          </a:xfrm>
        </p:spPr>
      </p:pic>
      <p:pic>
        <p:nvPicPr>
          <p:cNvPr id="67592" name="Picture 8" descr="STP652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2492375"/>
            <a:ext cx="4325938" cy="3244850"/>
          </a:xfrm>
        </p:spPr>
      </p:pic>
    </p:spTree>
  </p:cSld>
  <p:clrMapOvr>
    <a:masterClrMapping/>
  </p:clrMapOvr>
  <p:transition advTm="15000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66FF33"/>
                </a:solidFill>
              </a:rPr>
              <a:t>ПОЛНЫЕ МЕШКИ</a:t>
            </a:r>
            <a:br>
              <a:rPr lang="ru-RU" sz="4000">
                <a:solidFill>
                  <a:srgbClr val="66FF33"/>
                </a:solidFill>
              </a:rPr>
            </a:br>
            <a:r>
              <a:rPr lang="ru-RU" sz="4000">
                <a:solidFill>
                  <a:srgbClr val="66FF33"/>
                </a:solidFill>
              </a:rPr>
              <a:t>                           ЖЁЛУДЕЙ.</a:t>
            </a:r>
          </a:p>
        </p:txBody>
      </p:sp>
      <p:pic>
        <p:nvPicPr>
          <p:cNvPr id="59399" name="Picture 7" descr="STP652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3438" y="2997200"/>
            <a:ext cx="4249737" cy="3187700"/>
          </a:xfrm>
        </p:spPr>
      </p:pic>
      <p:pic>
        <p:nvPicPr>
          <p:cNvPr id="59400" name="Picture 8" descr="STP6524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7950" y="1700213"/>
            <a:ext cx="4398963" cy="3379787"/>
          </a:xfrm>
        </p:spPr>
      </p:pic>
    </p:spTree>
  </p:cSld>
  <p:clrMapOvr>
    <a:masterClrMapping/>
  </p:clrMapOvr>
  <p:transition advTm="15000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39825"/>
          </a:xfrm>
          <a:solidFill>
            <a:schemeClr val="bg2"/>
          </a:solidFill>
        </p:spPr>
        <p:txBody>
          <a:bodyPr/>
          <a:lstStyle/>
          <a:p>
            <a:r>
              <a:rPr lang="ru-RU" sz="4000"/>
              <a:t>А ВОТ И ПЕРВАЯ ЗИМА первоклассников.</a:t>
            </a:r>
          </a:p>
        </p:txBody>
      </p:sp>
      <p:pic>
        <p:nvPicPr>
          <p:cNvPr id="78855" name="Picture 7" descr="P10004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0" y="2997200"/>
            <a:ext cx="4244975" cy="3184525"/>
          </a:xfrm>
        </p:spPr>
      </p:pic>
      <p:pic>
        <p:nvPicPr>
          <p:cNvPr id="78856" name="Picture 8" descr="P100046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2060575"/>
            <a:ext cx="4316413" cy="3236913"/>
          </a:xfrm>
        </p:spPr>
      </p:pic>
    </p:spTree>
  </p:cSld>
  <p:clrMapOvr>
    <a:masterClrMapping/>
  </p:clrMapOvr>
  <p:transition advTm="15000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БЕЛЫМ – БЕЛО КРУГОМ…</a:t>
            </a:r>
          </a:p>
        </p:txBody>
      </p:sp>
      <p:pic>
        <p:nvPicPr>
          <p:cNvPr id="90122" name="Picture 10" descr="P100046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916113"/>
            <a:ext cx="4183063" cy="3136900"/>
          </a:xfrm>
        </p:spPr>
      </p:pic>
      <p:pic>
        <p:nvPicPr>
          <p:cNvPr id="90124" name="Picture 12" descr="P100046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2982913"/>
            <a:ext cx="4249737" cy="3187700"/>
          </a:xfrm>
        </p:spPr>
      </p:pic>
    </p:spTree>
  </p:cSld>
  <p:clrMapOvr>
    <a:masterClrMapping/>
  </p:clrMapOvr>
  <p:transition advTm="15000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520700"/>
            <a:r>
              <a:rPr lang="ru-RU" sz="4000"/>
              <a:t>ЗИМНЯЯ                </a:t>
            </a:r>
            <a:br>
              <a:rPr lang="ru-RU" sz="4000"/>
            </a:br>
            <a:r>
              <a:rPr lang="ru-RU" sz="4000"/>
              <a:t>                        ПРОГУЛКА.</a:t>
            </a:r>
          </a:p>
        </p:txBody>
      </p:sp>
      <p:pic>
        <p:nvPicPr>
          <p:cNvPr id="112647" name="Picture 7" descr="P100047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0" y="3033713"/>
            <a:ext cx="4392613" cy="3294062"/>
          </a:xfrm>
        </p:spPr>
      </p:pic>
      <p:pic>
        <p:nvPicPr>
          <p:cNvPr id="112648" name="Picture 8" descr="P100048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9388" y="1628775"/>
            <a:ext cx="4244975" cy="3184525"/>
          </a:xfrm>
        </p:spPr>
      </p:pic>
    </p:spTree>
  </p:cSld>
  <p:clrMapOvr>
    <a:masterClrMapping/>
  </p:clrMapOvr>
  <p:transition advTm="15000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164</TotalTime>
  <Words>73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Пастель</vt:lpstr>
      <vt:lpstr>Клен</vt:lpstr>
      <vt:lpstr>Занавес</vt:lpstr>
      <vt:lpstr>Трава</vt:lpstr>
      <vt:lpstr>Равновесие</vt:lpstr>
      <vt:lpstr>Склон</vt:lpstr>
      <vt:lpstr>Круги</vt:lpstr>
      <vt:lpstr>Соревнование</vt:lpstr>
      <vt:lpstr>  Наш веселый дружный класс!</vt:lpstr>
      <vt:lpstr>В первый раз – в первый класс</vt:lpstr>
      <vt:lpstr>ПЕРВЫЙ РАЗ ЗА ПАРТОЙ</vt:lpstr>
      <vt:lpstr>   Звонок зовет на урок…</vt:lpstr>
      <vt:lpstr>А ВОТ И ПЕРВЫЕ                                           ПОХОДЫ В ЛЕС.</vt:lpstr>
      <vt:lpstr>ПОЛНЫЕ МЕШКИ                            ЖЁЛУДЕЙ.</vt:lpstr>
      <vt:lpstr>А ВОТ И ПЕРВАЯ ЗИМА первоклассников.</vt:lpstr>
      <vt:lpstr>БЕЛЫМ – БЕЛО КРУГОМ…</vt:lpstr>
      <vt:lpstr>ЗИМНЯЯ                                         ПРОГУЛКА.</vt:lpstr>
      <vt:lpstr>ПЕРВОКЛАШКИ                             НА                        УРОКЕ.</vt:lpstr>
      <vt:lpstr>Каждый день у нас проходит весело!</vt:lpstr>
      <vt:lpstr>ЮНЫЕ ЛЫЖНИКИ</vt:lpstr>
      <vt:lpstr>Слайд 13</vt:lpstr>
      <vt:lpstr>Слайд 14</vt:lpstr>
      <vt:lpstr>О правилах дорожного движения:       « Будь внимателен!»</vt:lpstr>
      <vt:lpstr>У нас в гостях – ГИБДД 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раз в первый класс.</dc:title>
  <dc:creator>Елена</dc:creator>
  <cp:lastModifiedBy>Надежда</cp:lastModifiedBy>
  <cp:revision>15</cp:revision>
  <dcterms:created xsi:type="dcterms:W3CDTF">2009-02-01T08:37:37Z</dcterms:created>
  <dcterms:modified xsi:type="dcterms:W3CDTF">2013-03-11T18:02:31Z</dcterms:modified>
</cp:coreProperties>
</file>