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57298"/>
            <a:ext cx="4714908" cy="506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Свято-Троицкий собор г. Краснодар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350742"/>
            <a:ext cx="4929222" cy="529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Свято-Екатерининский собор г. Краснодар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57422" y="1928802"/>
            <a:ext cx="4214842" cy="453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Свято-Георгиевский храм г. Краснодар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857620" y="1000108"/>
            <a:ext cx="4013510" cy="529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Церковь св. Ильи Пророка г. Краснодар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357686" y="1214422"/>
            <a:ext cx="4045982" cy="534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Рождество-Богородицкий храм ст.Воронежская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857620" y="728619"/>
            <a:ext cx="4643470" cy="612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Свято-Георгиевский храм под Краснодаром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</TotalTime>
  <Words>30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Свято-Троицкий собор г. Краснодар</vt:lpstr>
      <vt:lpstr>Свято-Екатерининский собор г. Краснодар</vt:lpstr>
      <vt:lpstr>Свято-Георгиевский храм г. Краснодар</vt:lpstr>
      <vt:lpstr>Церковь св. Ильи Пророка г. Краснодар</vt:lpstr>
      <vt:lpstr>Рождество-Богородицкий храм ст.Воронежская</vt:lpstr>
      <vt:lpstr>Свято-Георгиевский храм под Краснодаром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Свято-Троицкий собор г. Краснодар</dc:title>
  <cp:lastModifiedBy>Admin</cp:lastModifiedBy>
  <cp:revision>8</cp:revision>
  <dcterms:modified xsi:type="dcterms:W3CDTF">2011-01-30T12:45:15Z</dcterms:modified>
</cp:coreProperties>
</file>