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EEAA15-4D80-499B-943C-A185A3003583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250A6F-A8A0-46E0-9D54-D6E52D956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zemlyak.ru/nar_prom.asp" TargetMode="External"/><Relationship Id="rId2" Type="http://schemas.openxmlformats.org/officeDocument/2006/relationships/hyperlink" Target="http://www.kartravel.ru/promisli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РУССКИЕ ХУДОЖЕСТВЕННЫЕ ПРОМЫСЛЫ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ихаил\Desktop\mwrhsflzxxdtcfzp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929066"/>
            <a:ext cx="2643206" cy="24390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Дымковская игрушка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Дымковская игрушка - один из самых старинных промыслов России, существует на вятской земле (ныне Кировская обл.) более четырёхсот лет. Возникновение игрушки связывают с весенним праздником Свистунья, к которому женское население слободы Дымково лепило глиняные свистульки в виде коней, баранов, козлов, уточек. В 1958 году шестьдесят работ мастериц переданы в фонд Международной академии керамики в Женеве. Промысел вызывает интерес у разных категорий людей. И всегда звучит один и тот же вопрос: «В чем же секрет дымковской игрушки?». </a:t>
            </a:r>
          </a:p>
          <a:p>
            <a:endParaRPr lang="ru-RU" dirty="0"/>
          </a:p>
        </p:txBody>
      </p:sp>
      <p:pic>
        <p:nvPicPr>
          <p:cNvPr id="5122" name="Picture 2" descr="C:\Users\Михаил\Desktop\d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14818"/>
            <a:ext cx="3112415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   Гжель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Один </a:t>
            </a:r>
            <a:r>
              <a:rPr lang="ru-RU" sz="2000" dirty="0"/>
              <a:t>из традиционных российских центров производства </a:t>
            </a:r>
            <a:r>
              <a:rPr lang="ru-RU" sz="2000" dirty="0" smtClean="0"/>
              <a:t>керамики. </a:t>
            </a:r>
            <a:r>
              <a:rPr lang="ru-RU" sz="2000" dirty="0"/>
              <a:t>Посуду жгут, обжигают, отсюда всё производство названо </a:t>
            </a:r>
            <a:r>
              <a:rPr lang="ru-RU" sz="2000" dirty="0" err="1"/>
              <a:t>жгелью</a:t>
            </a:r>
            <a:r>
              <a:rPr lang="ru-RU" sz="2000" dirty="0"/>
              <a:t>, словом, обратившимся в гжель в силу свойства простолюдина переставлять согласные. Позднее, когда промысел получил особо важное значение и привлёк к себе большую часть местных рабочих рук, название производства было перенесено и на самый занятый им район.</a:t>
            </a:r>
          </a:p>
          <a:p>
            <a:endParaRPr lang="ru-RU" sz="2000" dirty="0"/>
          </a:p>
        </p:txBody>
      </p:sp>
      <p:pic>
        <p:nvPicPr>
          <p:cNvPr id="1029" name="Picture 5" descr="http://www.bambooclub.ru/files/32091/гж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636"/>
            <a:ext cx="2714644" cy="1675935"/>
          </a:xfrm>
          <a:prstGeom prst="rect">
            <a:avLst/>
          </a:prstGeom>
          <a:noFill/>
        </p:spPr>
      </p:pic>
      <p:pic>
        <p:nvPicPr>
          <p:cNvPr id="1033" name="Picture 9" descr="http://gzhel-galaktika.ru/products_pictures/konfetnitsa-lebedushka-gzhel-353-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89"/>
            <a:ext cx="2573903" cy="18573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ГБОУ ММГ</a:t>
            </a:r>
            <a:br>
              <a:rPr lang="ru-RU" sz="3600" b="1" dirty="0" smtClean="0"/>
            </a:br>
            <a:r>
              <a:rPr lang="ru-RU" sz="3600" b="1" dirty="0" smtClean="0"/>
              <a:t>учитель:  </a:t>
            </a:r>
            <a:r>
              <a:rPr lang="ru-RU" sz="3600" b="1" dirty="0" err="1" smtClean="0"/>
              <a:t>Подшибякина</a:t>
            </a:r>
            <a:r>
              <a:rPr lang="ru-RU" sz="3600" b="1" dirty="0" smtClean="0"/>
              <a:t> О. А.</a:t>
            </a:r>
            <a:br>
              <a:rPr lang="ru-RU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/>
              <a:t>использованные материалы: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u="sng" dirty="0">
                <a:hlinkClick r:id="rId2"/>
              </a:rPr>
              <a:t>http://www.kartravel.ru/promisli.html</a:t>
            </a:r>
            <a:r>
              <a:rPr lang="ru-RU" sz="2000" dirty="0"/>
              <a:t>    </a:t>
            </a:r>
            <a:br>
              <a:rPr lang="ru-RU" sz="2000" dirty="0"/>
            </a:br>
            <a:r>
              <a:rPr lang="ru-RU" sz="2000" u="sng" dirty="0">
                <a:hlinkClick r:id="rId3"/>
              </a:rPr>
              <a:t>http://</a:t>
            </a:r>
            <a:r>
              <a:rPr lang="ru-RU" sz="2000" u="sng" dirty="0" smtClean="0">
                <a:hlinkClick r:id="rId3"/>
              </a:rPr>
              <a:t>www.ya-zemlyak.ru/nar_prom.asp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endParaRPr lang="ru-RU" sz="2000" dirty="0"/>
          </a:p>
        </p:txBody>
      </p:sp>
      <p:pic>
        <p:nvPicPr>
          <p:cNvPr id="3074" name="Picture 2" descr="C:\Users\Михаил\Desktop\65804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857496"/>
            <a:ext cx="2571768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00013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Изделия из бересты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</a:t>
            </a:r>
            <a:r>
              <a:rPr lang="ru-RU" sz="1800" dirty="0" smtClean="0"/>
              <a:t>Береста (наружная часть коры березы) как легкодоступный и простой материал издавна использовалась для изготовления различных бытовых и художественных изделий. До наших дней дошли берестяные грамоты, найденные при раскопках в Великом Новгороде и других городах России. Берестяные изделия украшались росписью, резьбой, тиснением. Берестяные промыслы были широко распространены на всей территории нашей страны. Традиции изготовления художественных изделий из бересты сохранились в северных, северо-восточных областях европейской части России, в Поволжье, Сибири, Якутии. Издавна на Руси из бересты делали нужные для хозяйства и удобные вещи — плели корзины и короба. А в берестяных туесах хранили мед и ягоду, сметану и масло... В такой «упаковке» все долго оставалось свежим. А еще из бересты делали шкатулки и ларцы, всевозможные коробочки, посуду и даже лапти.</a:t>
            </a:r>
            <a:endParaRPr lang="ru-RU" sz="1800" dirty="0"/>
          </a:p>
        </p:txBody>
      </p:sp>
      <p:pic>
        <p:nvPicPr>
          <p:cNvPr id="6146" name="Picture 2" descr="C:\Users\Михаил\Desktop\10685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42852"/>
            <a:ext cx="2702220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785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Городецкая </a:t>
            </a:r>
            <a:r>
              <a:rPr lang="ru-RU" sz="3600" b="1" dirty="0"/>
              <a:t>роспись</a:t>
            </a:r>
            <a:br>
              <a:rPr lang="ru-RU" sz="3600" b="1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8576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На высоком берегу Волги стоит древний Городец. По преданию, основал его еще в XII веке князь Юрий Долгорукий как сторожевую</a:t>
            </a:r>
            <a:br>
              <a:rPr lang="ru-RU" dirty="0"/>
            </a:br>
            <a:r>
              <a:rPr lang="ru-RU" dirty="0"/>
              <a:t>крепость. Называли Городец еще и Малым Китежем. Старая легенда рассказывает, что поехал князь «с места того сухим</a:t>
            </a:r>
            <a:br>
              <a:rPr lang="ru-RU" dirty="0"/>
            </a:br>
            <a:r>
              <a:rPr lang="ru-RU" dirty="0"/>
              <a:t>путем» к озеру </a:t>
            </a:r>
            <a:r>
              <a:rPr lang="ru-RU" dirty="0" err="1"/>
              <a:t>Светлояру</a:t>
            </a:r>
            <a:r>
              <a:rPr lang="ru-RU" dirty="0"/>
              <a:t>. И заложил на том озере Большой Китеж, а расстояние «между городами было сто верст». Во время нашествия хана Батыя на Русь враги сожгли, разграбили Городец, но князь, повествует летопись, «</a:t>
            </a:r>
            <a:r>
              <a:rPr lang="ru-RU" dirty="0" err="1"/>
              <a:t>изыде</a:t>
            </a:r>
            <a:r>
              <a:rPr lang="ru-RU" dirty="0"/>
              <a:t> тайно из града того в большой град Китеж». Так в те далекие времена родилась поэтическая легенда о чудесном граде Китеже, который при приближении</a:t>
            </a:r>
            <a:br>
              <a:rPr lang="ru-RU" dirty="0"/>
            </a:br>
            <a:r>
              <a:rPr lang="ru-RU" dirty="0"/>
              <a:t>врагов опустился в воды озера </a:t>
            </a:r>
            <a:r>
              <a:rPr lang="ru-RU" dirty="0" err="1"/>
              <a:t>Светлояра</a:t>
            </a:r>
            <a:r>
              <a:rPr lang="ru-RU" dirty="0"/>
              <a:t>... И будто бы слышно иногда, как в глубине его звонят </a:t>
            </a:r>
            <a:r>
              <a:rPr lang="ru-RU" dirty="0" err="1"/>
              <a:t>китежские</a:t>
            </a:r>
            <a:r>
              <a:rPr lang="ru-RU" dirty="0"/>
              <a:t> колокола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www.kartravel.ru/images/gorode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2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         Хохломская </a:t>
            </a:r>
            <a:r>
              <a:rPr lang="ru-RU" sz="3600" b="1" dirty="0"/>
              <a:t>роспись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8229600" cy="41433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Прекрасна </a:t>
            </a:r>
            <a:r>
              <a:rPr lang="ru-RU" dirty="0"/>
              <a:t>осенняя пора... Выглянет солнышко из-за темных туч, и сразу лес вспыхнет чудесным огнем. Золотом горят листья березок и кленов, драгоценными рубинами краснеют спелые ягоды калины, рябины. А это уже не осенний лес, но такая же нарядная, красочная деревянная посуда, которой издавна торговали на веселых ярмарках в старинном селе Хохлома. Будто это не обыкновенные деревянные миски да ложки, ковши-братины да чаши, а золотые! Такую посуду и на царский стол поставить не зазорно. Нарисованы на ней травы, листья, цветы, сказочные жар-птицы, чудесные рыбы. Но не для царских столов создавали мастера посуду с хохломской росписью, украшала она крестьянские праздники да свадьбы. Хозяйка выставляла ее для дорогих гостей. Пусть и не богатое</a:t>
            </a:r>
            <a:br>
              <a:rPr lang="ru-RU" dirty="0"/>
            </a:br>
            <a:r>
              <a:rPr lang="ru-RU" dirty="0"/>
              <a:t>угощение, но от всей души..</a:t>
            </a:r>
          </a:p>
          <a:p>
            <a:endParaRPr lang="ru-RU" dirty="0"/>
          </a:p>
        </p:txBody>
      </p:sp>
      <p:pic>
        <p:nvPicPr>
          <p:cNvPr id="4098" name="Picture 2" descr="C:\Users\Михаил\Desktop\0_1ea52_dd1a9cd9_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1714512" cy="1784673"/>
          </a:xfrm>
          <a:prstGeom prst="rect">
            <a:avLst/>
          </a:prstGeom>
          <a:noFill/>
        </p:spPr>
      </p:pic>
      <p:pic>
        <p:nvPicPr>
          <p:cNvPr id="4100" name="Picture 4" descr="C:\Users\Михаил\Desktop\19fa6cafffab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85728"/>
            <a:ext cx="2263156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21444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Палехская лаковая живопись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4000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Старинное предание рассказывает: в земли Владимиро-Суздальского княжества пришли люди, спасаясь от набегов вражеских орд. Среди лесных чащоб расчистили место для поселения и пашни, а пни от вековых деревьев сожгли, спалили. Потому и назвали</a:t>
            </a:r>
            <a:br>
              <a:rPr lang="ru-RU" dirty="0"/>
            </a:br>
            <a:r>
              <a:rPr lang="ru-RU" dirty="0"/>
              <a:t>село Палехом, а тихую и чистую речку </a:t>
            </a:r>
            <a:r>
              <a:rPr lang="ru-RU" dirty="0" err="1"/>
              <a:t>Палешкой</a:t>
            </a:r>
            <a:r>
              <a:rPr lang="ru-RU" dirty="0"/>
              <a:t>. Палешане славились как искусные иконописцы. С ранних лет отдавали мальчиков для обучения этому ремеслу. О том, как выглядела обычная иконописная мастерская, можно узнать из повести «В людях» Максима Горького: «Комнаты тесно заставлены столами, за каждым столом сидит, согнувшись, иконописец, за иными — по двое.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Михаил\Desktop\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500570"/>
            <a:ext cx="3714750" cy="2171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Елецкие кружева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Город Елец - один из ведущих центров кружевоплетения России. Елецкие кружева известны в России с конца XVIII века. Именно тогда в Ельце возник один из центров, где россияне начали активно осваивать это пришедшее к нам из Европы искусство.</a:t>
            </a:r>
            <a:br>
              <a:rPr lang="ru-RU" sz="2000" dirty="0"/>
            </a:br>
            <a:r>
              <a:rPr lang="ru-RU" sz="2000" dirty="0"/>
              <a:t>В конце XIX века </a:t>
            </a:r>
            <a:r>
              <a:rPr lang="ru-RU" sz="2000" dirty="0" err="1"/>
              <a:t>елецкое</a:t>
            </a:r>
            <a:r>
              <a:rPr lang="ru-RU" sz="2000" dirty="0"/>
              <a:t> кружевное производство по своему объему занимало в России первое место. Древнее и вечно молодое самобытное искусство кружевниц передается, как эстафета, из поколения в поколение и издавна приобрело мировую известность</a:t>
            </a:r>
          </a:p>
        </p:txBody>
      </p:sp>
      <p:pic>
        <p:nvPicPr>
          <p:cNvPr id="7169" name="Picture 1" descr="C:\Users\Михаил\Desktop\28572a2cf3c7c10f19e323b0e937787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290"/>
            <a:ext cx="2214578" cy="1373038"/>
          </a:xfrm>
          <a:prstGeom prst="rect">
            <a:avLst/>
          </a:prstGeom>
          <a:noFill/>
        </p:spPr>
      </p:pic>
      <p:pic>
        <p:nvPicPr>
          <p:cNvPr id="7170" name="Picture 2" descr="C:\Users\Михаил\Desktop\1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786322"/>
            <a:ext cx="2443160" cy="17795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Ростовская финифть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   Русский </a:t>
            </a:r>
            <a:r>
              <a:rPr lang="ru-RU" sz="2000" dirty="0"/>
              <a:t>народный художественный промысел; существует с XVIII века в городе Ростов (Ярославская область). Финифть это древнерусское название эмали - прочное стекловидное покрытие, нанесённое на металлическую основу (стальной, медный, серебряный, золотой лист), выполненное специальными красками (изобретенными в 1632 году французским ювелиром Жаном </a:t>
            </a:r>
            <a:r>
              <a:rPr lang="ru-RU" sz="2000" dirty="0" err="1"/>
              <a:t>Тутеном</a:t>
            </a:r>
            <a:r>
              <a:rPr lang="ru-RU" sz="2000" dirty="0"/>
              <a:t>) на основе стекла с добавлением различных окислов металлов и закрепленное обжигом в печи. По художественному уровню изделий Ростовская финифть входит в первую десятку лучших народных промыслов России.</a:t>
            </a:r>
          </a:p>
          <a:p>
            <a:endParaRPr lang="ru-RU" sz="2000" dirty="0"/>
          </a:p>
        </p:txBody>
      </p:sp>
      <p:pic>
        <p:nvPicPr>
          <p:cNvPr id="6145" name="Picture 1" descr="C:\Users\Михаил\Desktop\8707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0"/>
            <a:ext cx="2803229" cy="2571768"/>
          </a:xfrm>
          <a:prstGeom prst="rect">
            <a:avLst/>
          </a:prstGeom>
          <a:noFill/>
        </p:spPr>
      </p:pic>
      <p:pic>
        <p:nvPicPr>
          <p:cNvPr id="6147" name="Picture 3" descr="C:\Users\Михаил\Desktop\9761_preview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5500702"/>
            <a:ext cx="2000264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86742" cy="1214446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/>
              <a:t>        </a:t>
            </a:r>
            <a:r>
              <a:rPr lang="ru-RU" sz="4000" b="1" dirty="0" err="1" smtClean="0"/>
              <a:t>Филимоновская</a:t>
            </a:r>
            <a:r>
              <a:rPr lang="ru-RU" sz="4000" b="1" dirty="0" smtClean="0"/>
              <a:t> </a:t>
            </a:r>
            <a:r>
              <a:rPr lang="ru-RU" sz="4000" b="1" dirty="0"/>
              <a:t>игрушка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Возраст </a:t>
            </a:r>
            <a:r>
              <a:rPr lang="ru-RU" dirty="0" err="1"/>
              <a:t>филимоновского</a:t>
            </a:r>
            <a:r>
              <a:rPr lang="ru-RU" dirty="0"/>
              <a:t> чуда достаточно </a:t>
            </a:r>
            <a:r>
              <a:rPr lang="ru-RU" dirty="0" err="1" smtClean="0"/>
              <a:t>условный.Специалисты</a:t>
            </a:r>
            <a:r>
              <a:rPr lang="ru-RU" dirty="0" smtClean="0"/>
              <a:t> </a:t>
            </a:r>
            <a:r>
              <a:rPr lang="ru-RU" dirty="0"/>
              <a:t>утверждают, что искусство лепки и росписи глиняной </a:t>
            </a:r>
            <a:r>
              <a:rPr lang="ru-RU" dirty="0" err="1"/>
              <a:t>потешки</a:t>
            </a:r>
            <a:r>
              <a:rPr lang="ru-RU" dirty="0"/>
              <a:t> пришло в </a:t>
            </a:r>
            <a:r>
              <a:rPr lang="ru-RU" dirty="0" err="1"/>
              <a:t>одоевские</a:t>
            </a:r>
            <a:r>
              <a:rPr lang="ru-RU" dirty="0"/>
              <a:t> края Тулы из далекого верхнего палеолита. А при раскопках </a:t>
            </a:r>
            <a:r>
              <a:rPr lang="ru-RU" dirty="0" err="1"/>
              <a:t>Жемчужниковского</a:t>
            </a:r>
            <a:r>
              <a:rPr lang="ru-RU" dirty="0"/>
              <a:t> и </a:t>
            </a:r>
            <a:r>
              <a:rPr lang="ru-RU" dirty="0" err="1"/>
              <a:t>Снедковского</a:t>
            </a:r>
            <a:r>
              <a:rPr lang="ru-RU" dirty="0"/>
              <a:t> курганов, городищ в Одоеве обнаружены черепки гончарных изделий, относящиеся к IX–XI векам. С рисунками и знаками, которыми расписывают сегодня </a:t>
            </a:r>
            <a:r>
              <a:rPr lang="ru-RU" dirty="0" err="1"/>
              <a:t>филимоновскую</a:t>
            </a:r>
            <a:r>
              <a:rPr lang="ru-RU" dirty="0"/>
              <a:t> игрушку</a:t>
            </a:r>
            <a:r>
              <a:rPr lang="ru-RU" dirty="0" smtClean="0"/>
              <a:t>. Пройдя </a:t>
            </a:r>
            <a:r>
              <a:rPr lang="ru-RU" dirty="0"/>
              <a:t>долгий и сложный путь от мифа-сказки до детской забавы, игрушка сейчас превратилась в самостоятельное произведение скульптуры</a:t>
            </a:r>
            <a:r>
              <a:rPr lang="ru-RU" dirty="0" smtClean="0"/>
              <a:t>. На </a:t>
            </a:r>
            <a:r>
              <a:rPr lang="ru-RU" dirty="0"/>
              <a:t>ярмарках и фестивалях декоративно-прикладного искусства глиняная диковинка сейчас традиционный и желанный гость</a:t>
            </a:r>
            <a:r>
              <a:rPr lang="ru-RU" dirty="0" smtClean="0"/>
              <a:t>. По </a:t>
            </a:r>
            <a:r>
              <a:rPr lang="ru-RU" dirty="0"/>
              <a:t>словам народного мастера России Елены Орловой: «Уникален этот промысел тем, что он никогда не прерывался. Он передается из поколения в поколение».</a:t>
            </a:r>
          </a:p>
        </p:txBody>
      </p:sp>
      <p:pic>
        <p:nvPicPr>
          <p:cNvPr id="4" name="Рисунок 3" descr="http://www.ya-zemlyak.ru/images/np/fi/min/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57163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Жостовские</a:t>
            </a:r>
            <a:r>
              <a:rPr lang="ru-RU" sz="3600" b="1" dirty="0" smtClean="0"/>
              <a:t> подносы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</a:t>
            </a:r>
            <a:r>
              <a:rPr lang="ru-RU" sz="2000" dirty="0" err="1" smtClean="0"/>
              <a:t>Жостовская</a:t>
            </a:r>
            <a:r>
              <a:rPr lang="ru-RU" sz="2000" dirty="0" smtClean="0"/>
              <a:t> </a:t>
            </a:r>
            <a:r>
              <a:rPr lang="ru-RU" sz="2000" dirty="0"/>
              <a:t>роспись - народный промысел художественной росписи металлических подносов, существующий в деревне </a:t>
            </a:r>
            <a:r>
              <a:rPr lang="ru-RU" sz="2000" dirty="0" err="1"/>
              <a:t>Жостово</a:t>
            </a:r>
            <a:r>
              <a:rPr lang="ru-RU" sz="2000" dirty="0"/>
              <a:t> </a:t>
            </a:r>
            <a:r>
              <a:rPr lang="ru-RU" sz="2000" dirty="0" err="1"/>
              <a:t>Мытищинского</a:t>
            </a:r>
            <a:r>
              <a:rPr lang="ru-RU" sz="2000" dirty="0"/>
              <a:t> района Московской области. Промысел расписных металлических подносов возник в середине XVIII века на Урале, где были расположены металлургические заводы Демидовых. Только в первой половине XIX века подносы стали изготавливать в деревнях Московской губернии - </a:t>
            </a:r>
            <a:r>
              <a:rPr lang="ru-RU" sz="2000" dirty="0" err="1"/>
              <a:t>Жостове</a:t>
            </a:r>
            <a:r>
              <a:rPr lang="ru-RU" sz="2000" dirty="0"/>
              <a:t>, Троицком, Новосельцеве. Подмосковный промысел вскоре стал ведущим. </a:t>
            </a:r>
          </a:p>
          <a:p>
            <a:endParaRPr lang="ru-RU" dirty="0"/>
          </a:p>
        </p:txBody>
      </p:sp>
      <p:pic>
        <p:nvPicPr>
          <p:cNvPr id="2050" name="Picture 2" descr="C:\Users\Михаил\Desktop\CAJXEZT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52"/>
            <a:ext cx="2143140" cy="1632584"/>
          </a:xfrm>
          <a:prstGeom prst="rect">
            <a:avLst/>
          </a:prstGeom>
          <a:noFill/>
        </p:spPr>
      </p:pic>
      <p:pic>
        <p:nvPicPr>
          <p:cNvPr id="4098" name="Picture 2" descr="http://www.personalguide.ru/cache/images/upload/2009/12/13/121_enlxf_enl_150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214950"/>
            <a:ext cx="1571636" cy="1164173"/>
          </a:xfrm>
          <a:prstGeom prst="rect">
            <a:avLst/>
          </a:prstGeom>
          <a:noFill/>
        </p:spPr>
      </p:pic>
      <p:pic>
        <p:nvPicPr>
          <p:cNvPr id="4100" name="Picture 4" descr="http://www.domposuda.ru/images/zhostovo/podnos5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929198"/>
            <a:ext cx="2994073" cy="1785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818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РУССКИЕ ХУДОЖЕСТВЕННЫЕ ПРОМЫСЛЫ</vt:lpstr>
      <vt:lpstr>Изделия из бересты</vt:lpstr>
      <vt:lpstr>        Городецкая роспись  </vt:lpstr>
      <vt:lpstr>         Хохломская роспись    </vt:lpstr>
      <vt:lpstr>Палехская лаковая живопись </vt:lpstr>
      <vt:lpstr>Елецкие кружева </vt:lpstr>
      <vt:lpstr>Ростовская финифть</vt:lpstr>
      <vt:lpstr>        Филимоновская игрушка  </vt:lpstr>
      <vt:lpstr>Жостовские подносы</vt:lpstr>
      <vt:lpstr>Дымковская игрушка </vt:lpstr>
      <vt:lpstr>              Гжель </vt:lpstr>
      <vt:lpstr>  ГБОУ ММГ учитель:  Подшибякина О. А.       использованные материалы: http://www.kartravel.ru/promisli.html     http://www.ya-zemlyak.ru/nar_prom.asp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Михаил</cp:lastModifiedBy>
  <cp:revision>47</cp:revision>
  <dcterms:created xsi:type="dcterms:W3CDTF">2013-03-02T07:05:38Z</dcterms:created>
  <dcterms:modified xsi:type="dcterms:W3CDTF">2013-03-02T09:18:32Z</dcterms:modified>
</cp:coreProperties>
</file>