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74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558" y="12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A45B2-7EDB-4949-89D7-9617F61881E4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CEE24-74BB-4C54-A047-2405279C0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CEE24-74BB-4C54-A047-2405279C00E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6060-57DB-4A88-BF84-A556346264E8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B8AC88-7F6D-49E7-B3C3-854C5A20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6060-57DB-4A88-BF84-A556346264E8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C88-7F6D-49E7-B3C3-854C5A20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6060-57DB-4A88-BF84-A556346264E8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C88-7F6D-49E7-B3C3-854C5A20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6060-57DB-4A88-BF84-A556346264E8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B8AC88-7F6D-49E7-B3C3-854C5A20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6060-57DB-4A88-BF84-A556346264E8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C88-7F6D-49E7-B3C3-854C5A208F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6060-57DB-4A88-BF84-A556346264E8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C88-7F6D-49E7-B3C3-854C5A20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6060-57DB-4A88-BF84-A556346264E8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4B8AC88-7F6D-49E7-B3C3-854C5A208F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6060-57DB-4A88-BF84-A556346264E8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C88-7F6D-49E7-B3C3-854C5A20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6060-57DB-4A88-BF84-A556346264E8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C88-7F6D-49E7-B3C3-854C5A20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6060-57DB-4A88-BF84-A556346264E8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C88-7F6D-49E7-B3C3-854C5A20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6060-57DB-4A88-BF84-A556346264E8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C88-7F6D-49E7-B3C3-854C5A208F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5">
                <a:lumMod val="7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E66060-57DB-4A88-BF84-A556346264E8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B8AC88-7F6D-49E7-B3C3-854C5A208F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День Защитника Отечества\23 феврал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7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ладелец\Downloads\погранич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375" y="142852"/>
            <a:ext cx="4214239" cy="45005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3438" y="285728"/>
            <a:ext cx="42148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Подрасту, </a:t>
            </a:r>
          </a:p>
          <a:p>
            <a:pPr algn="ctr"/>
            <a:r>
              <a:rPr lang="ru-RU" sz="3200" b="1" dirty="0" smtClean="0"/>
              <a:t>и вслед за братом</a:t>
            </a:r>
          </a:p>
          <a:p>
            <a:pPr algn="ctr"/>
            <a:r>
              <a:rPr lang="ru-RU" sz="3200" b="1" dirty="0" smtClean="0"/>
              <a:t>Тоже буду</a:t>
            </a:r>
          </a:p>
          <a:p>
            <a:pPr algn="ctr"/>
            <a:r>
              <a:rPr lang="ru-RU" sz="3200" b="1" dirty="0" smtClean="0"/>
              <a:t> я солдатом,</a:t>
            </a:r>
          </a:p>
          <a:p>
            <a:pPr algn="ctr"/>
            <a:r>
              <a:rPr lang="ru-RU" sz="3200" b="1" dirty="0" smtClean="0"/>
              <a:t>Буду помогать ему</a:t>
            </a:r>
          </a:p>
          <a:p>
            <a:pPr algn="ctr"/>
            <a:r>
              <a:rPr lang="ru-RU" sz="3200" b="1" dirty="0" smtClean="0"/>
              <a:t>Охранять свою …  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4572008"/>
            <a:ext cx="58579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Брат сказал: «Не торопись!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Лучше в школе ты учись!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Будешь ты отличником –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Станешь …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321468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страну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6072206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пограничником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ладелец\Downloads\кораб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57256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5214950"/>
            <a:ext cx="8786874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Моряком  ты можешь стать, чтоб границу охранять,</a:t>
            </a:r>
          </a:p>
          <a:p>
            <a:pPr algn="ctr"/>
            <a:r>
              <a:rPr lang="ru-RU" sz="2400" b="1" dirty="0" smtClean="0"/>
              <a:t>И служить не на земле,  а на военном …  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43174" y="621508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корабле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ладелец\Downloads\танкис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357430"/>
            <a:ext cx="5715000" cy="4286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285728"/>
            <a:ext cx="7929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Снова в бой машина мчится,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Режут землю гусеницы,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Та машина в поле чистом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Управляется  …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9454" y="1643050"/>
            <a:ext cx="221454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танкистом.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001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Ленты реют за плечами,</a:t>
            </a:r>
          </a:p>
          <a:p>
            <a:pPr algn="ctr"/>
            <a:r>
              <a:rPr lang="ru-RU" sz="2800" b="1" dirty="0" smtClean="0"/>
              <a:t>Словно чайки над волнами.</a:t>
            </a:r>
          </a:p>
          <a:p>
            <a:pPr algn="ctr"/>
            <a:r>
              <a:rPr lang="ru-RU" sz="2800" b="1" dirty="0" smtClean="0"/>
              <a:t>Нам не страшен вал девятый,</a:t>
            </a:r>
          </a:p>
          <a:p>
            <a:pPr algn="ctr"/>
            <a:r>
              <a:rPr lang="ru-RU" sz="2800" b="1" dirty="0" smtClean="0"/>
              <a:t>Мы – бывалые ребята.</a:t>
            </a:r>
          </a:p>
          <a:p>
            <a:pPr algn="ctr"/>
            <a:r>
              <a:rPr lang="ru-RU" sz="2800" b="1" dirty="0" smtClean="0"/>
              <a:t>Не страшны нам мель, торосы,</a:t>
            </a:r>
          </a:p>
          <a:p>
            <a:pPr algn="ctr"/>
            <a:r>
              <a:rPr lang="ru-RU" sz="2800" b="1" dirty="0" smtClean="0"/>
              <a:t>Мы – отважные…  </a:t>
            </a:r>
            <a:endParaRPr lang="ru-RU" sz="2800" b="1" dirty="0"/>
          </a:p>
        </p:txBody>
      </p:sp>
      <p:pic>
        <p:nvPicPr>
          <p:cNvPr id="13314" name="Picture 2" descr="C:\Users\Владелец\Downloads\матро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357562"/>
            <a:ext cx="3735374" cy="3306746"/>
          </a:xfrm>
          <a:prstGeom prst="rect">
            <a:avLst/>
          </a:prstGeom>
          <a:noFill/>
        </p:spPr>
      </p:pic>
      <p:pic>
        <p:nvPicPr>
          <p:cNvPr id="13315" name="Picture 3" descr="C:\Users\Владелец\Downloads\матрос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00438"/>
            <a:ext cx="3200400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7554" y="3214686"/>
            <a:ext cx="2428892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матросы.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ладелец\Downloads\летч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1096" y="285728"/>
            <a:ext cx="3760496" cy="3000396"/>
          </a:xfrm>
          <a:prstGeom prst="rect">
            <a:avLst/>
          </a:prstGeom>
          <a:noFill/>
        </p:spPr>
      </p:pic>
      <p:pic>
        <p:nvPicPr>
          <p:cNvPr id="14339" name="Picture 3" descr="C:\Users\Владелец\Downloads\летчи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3657600" cy="35115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428604"/>
            <a:ext cx="4214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Самолет парит, как птица,</a:t>
            </a:r>
          </a:p>
          <a:p>
            <a:pPr algn="ctr"/>
            <a:r>
              <a:rPr lang="ru-RU" sz="3600" b="1" dirty="0" smtClean="0"/>
              <a:t>Там – воздушная граница.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3429000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На посту и днём, и ночью</a:t>
            </a:r>
          </a:p>
          <a:p>
            <a:pPr algn="ctr"/>
            <a:r>
              <a:rPr lang="ru-RU" sz="3600" b="1" i="1" dirty="0" smtClean="0"/>
              <a:t>Наш солдат – военный …   </a:t>
            </a:r>
            <a:endParaRPr lang="ru-RU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92933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летчик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Владелец\Downloads\война-око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66"/>
            <a:ext cx="3835413" cy="3013540"/>
          </a:xfrm>
          <a:prstGeom prst="rect">
            <a:avLst/>
          </a:prstGeom>
          <a:noFill/>
        </p:spPr>
      </p:pic>
      <p:pic>
        <p:nvPicPr>
          <p:cNvPr id="15363" name="Picture 3" descr="C:\Users\Владелец\Downloads\побед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8"/>
            <a:ext cx="4206358" cy="31337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428604"/>
            <a:ext cx="4714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Любой профессии военной</a:t>
            </a:r>
          </a:p>
          <a:p>
            <a:pPr algn="ctr"/>
            <a:r>
              <a:rPr lang="ru-RU" sz="3600" b="1" dirty="0" smtClean="0"/>
              <a:t>Учиться надо непременно,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3786190"/>
            <a:ext cx="40719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Чтоб быть опорой для страны,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Чтоб в мире не было  …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5929330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войны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Владелец\Downloads\День Защитника Отечества\23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01122" cy="63825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57686" y="714356"/>
            <a:ext cx="4286280" cy="23083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Знайте, надо подрасти…</a:t>
            </a:r>
          </a:p>
          <a:p>
            <a:r>
              <a:rPr lang="ru-RU" sz="2400" b="1" dirty="0" smtClean="0"/>
              <a:t>Нужно стать взрослее…</a:t>
            </a:r>
          </a:p>
          <a:p>
            <a:r>
              <a:rPr lang="ru-RU" sz="2400" b="1" dirty="0" smtClean="0"/>
              <a:t>Научиться себя вести</a:t>
            </a:r>
          </a:p>
          <a:p>
            <a:r>
              <a:rPr lang="ru-RU" sz="2400" b="1" dirty="0" smtClean="0"/>
              <a:t>По-мужски скорее.</a:t>
            </a:r>
          </a:p>
          <a:p>
            <a:r>
              <a:rPr lang="ru-RU" sz="2400" b="1" dirty="0" smtClean="0"/>
              <a:t>Защищайте во дворе</a:t>
            </a:r>
          </a:p>
          <a:p>
            <a:r>
              <a:rPr lang="ru-RU" sz="2400" b="1" dirty="0" smtClean="0"/>
              <a:t>Маленьких и слабых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3786190"/>
            <a:ext cx="4071966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И справляйте в феврале</a:t>
            </a:r>
          </a:p>
          <a:p>
            <a:r>
              <a:rPr lang="ru-RU" sz="2400" b="1" dirty="0" smtClean="0"/>
              <a:t>День армейской славы.</a:t>
            </a:r>
          </a:p>
          <a:p>
            <a:r>
              <a:rPr lang="ru-RU" sz="2400" b="1" dirty="0" smtClean="0"/>
              <a:t>Научитесь выполнять,</a:t>
            </a:r>
          </a:p>
          <a:p>
            <a:r>
              <a:rPr lang="ru-RU" sz="2400" b="1" dirty="0" smtClean="0"/>
              <a:t>Как солдат, задания.</a:t>
            </a:r>
          </a:p>
          <a:p>
            <a:r>
              <a:rPr lang="ru-RU" sz="2400" b="1" dirty="0" smtClean="0"/>
              <a:t>И тогда примут вас</a:t>
            </a:r>
          </a:p>
          <a:p>
            <a:r>
              <a:rPr lang="ru-RU" sz="2400" b="1" dirty="0" smtClean="0"/>
              <a:t>В армию заранее.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Владелец\Downloads\День Защитника Отечества\к 23 феврал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072494" cy="64294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7620" y="714356"/>
            <a:ext cx="1714512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елец\Downloads\День Защитника Отечества\танк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000924" cy="3571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143380"/>
            <a:ext cx="8001056" cy="2308324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3600" b="1" dirty="0" smtClean="0"/>
              <a:t>День Нашей Армии сегодня,</a:t>
            </a:r>
          </a:p>
          <a:p>
            <a:pPr algn="ctr"/>
            <a:r>
              <a:rPr lang="ru-RU" sz="3600" b="1" dirty="0" smtClean="0"/>
              <a:t>Сильней её на свете нет,</a:t>
            </a:r>
          </a:p>
          <a:p>
            <a:pPr algn="ctr"/>
            <a:r>
              <a:rPr lang="ru-RU" sz="3600" b="1" dirty="0" smtClean="0"/>
              <a:t>Привет защитникам народа,</a:t>
            </a:r>
          </a:p>
          <a:p>
            <a:pPr algn="ctr"/>
            <a:r>
              <a:rPr lang="ru-RU" sz="3600" b="1" dirty="0" smtClean="0"/>
              <a:t>Российской Армии  - привет!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елец\Downloads\День Защитника Отечества\1918 г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4071966" cy="50006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43438" y="1357298"/>
            <a:ext cx="4214842" cy="353943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3200" b="1" dirty="0" smtClean="0"/>
              <a:t>Нашей Армии любимой</a:t>
            </a:r>
          </a:p>
          <a:p>
            <a:pPr algn="ctr"/>
            <a:r>
              <a:rPr lang="ru-RU" sz="3200" b="1" dirty="0" smtClean="0"/>
              <a:t>День рожденья</a:t>
            </a:r>
          </a:p>
          <a:p>
            <a:pPr algn="ctr"/>
            <a:r>
              <a:rPr lang="ru-RU" sz="3200" b="1" dirty="0" smtClean="0"/>
              <a:t> в феврале.</a:t>
            </a:r>
          </a:p>
          <a:p>
            <a:pPr algn="ctr"/>
            <a:r>
              <a:rPr lang="ru-RU" sz="3200" b="1" dirty="0" smtClean="0"/>
              <a:t>Слава ей непобедимой!</a:t>
            </a:r>
          </a:p>
          <a:p>
            <a:pPr algn="ctr"/>
            <a:r>
              <a:rPr lang="ru-RU" sz="3200" b="1" dirty="0" smtClean="0"/>
              <a:t>Слава миру на земле!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елец\Downloads\в стро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714908" cy="3500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29190" y="214290"/>
            <a:ext cx="4000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Трубы громкие поют,</a:t>
            </a:r>
          </a:p>
          <a:p>
            <a:pPr algn="ctr"/>
            <a:r>
              <a:rPr lang="ru-RU" sz="3200" b="1" dirty="0" smtClean="0"/>
              <a:t>Нашей Армии – салют!</a:t>
            </a:r>
          </a:p>
          <a:p>
            <a:pPr algn="ctr"/>
            <a:r>
              <a:rPr lang="ru-RU" sz="3200" b="1" dirty="0" smtClean="0"/>
              <a:t>В космос корабли плывут,</a:t>
            </a:r>
          </a:p>
          <a:p>
            <a:pPr algn="ctr"/>
            <a:r>
              <a:rPr lang="ru-RU" sz="3200" b="1" dirty="0" smtClean="0"/>
              <a:t>Нашей Армии – салют!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4286256"/>
            <a:ext cx="7929618" cy="156966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планете мир и труд,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Нашей Армии – салют!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елец\Downloads\впере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464875" cy="3571900"/>
          </a:xfrm>
          <a:prstGeom prst="rect">
            <a:avLst/>
          </a:prstGeom>
          <a:noFill/>
        </p:spPr>
      </p:pic>
      <p:pic>
        <p:nvPicPr>
          <p:cNvPr id="5123" name="Picture 3" descr="C:\Users\Владелец\Downloads\шагом мар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071810"/>
            <a:ext cx="4742866" cy="34369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43372" y="357166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Один у нас на всех девиз:</a:t>
            </a:r>
          </a:p>
          <a:p>
            <a:pPr algn="ctr"/>
            <a:r>
              <a:rPr lang="ru-RU" sz="4000" b="1" u="sng" dirty="0" smtClean="0">
                <a:solidFill>
                  <a:srgbClr val="C00000"/>
                </a:solidFill>
              </a:rPr>
              <a:t>- Не отступать назад!</a:t>
            </a:r>
            <a:endParaRPr lang="ru-RU" sz="4000" b="1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4071942"/>
            <a:ext cx="42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Недаром говорят: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Солдат –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всегда солдат.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елец\Downloads\медсест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719109" cy="3214710"/>
          </a:xfrm>
          <a:prstGeom prst="rect">
            <a:avLst/>
          </a:prstGeom>
          <a:noFill/>
        </p:spPr>
      </p:pic>
      <p:pic>
        <p:nvPicPr>
          <p:cNvPr id="6147" name="Picture 3" descr="C:\Users\Владелец\Downloads\перевязывает ранен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496"/>
            <a:ext cx="4277929" cy="3786214"/>
          </a:xfrm>
          <a:prstGeom prst="rect">
            <a:avLst/>
          </a:prstGeom>
          <a:noFill/>
        </p:spPr>
      </p:pic>
      <p:pic>
        <p:nvPicPr>
          <p:cNvPr id="6148" name="Picture 4" descr="C:\Users\Владелец\Downloads\тащит раненог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876"/>
            <a:ext cx="4071966" cy="31051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214290"/>
            <a:ext cx="61436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Медсёстры тоже были на войне,</a:t>
            </a:r>
          </a:p>
          <a:p>
            <a:pPr algn="ctr"/>
            <a:r>
              <a:rPr lang="ru-RU" sz="2800" b="1" dirty="0" smtClean="0"/>
              <a:t>Они солдат из боя на себе тащили.</a:t>
            </a:r>
          </a:p>
          <a:p>
            <a:pPr algn="ctr"/>
            <a:r>
              <a:rPr lang="ru-RU" sz="2800" b="1" dirty="0" smtClean="0"/>
              <a:t>Их мужество сильней вдвойне –</a:t>
            </a:r>
          </a:p>
          <a:p>
            <a:pPr algn="ctr"/>
            <a:r>
              <a:rPr lang="ru-RU" sz="2800" b="1" dirty="0" smtClean="0"/>
              <a:t>Без них победы б солдаты не добыли.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День Защитника Отечества\моему защитнику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4453"/>
            <a:ext cx="8715436" cy="6501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ладелец\Downloads\День Защитника Отечества\2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1927" cy="63230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29190" y="2071678"/>
            <a:ext cx="3286148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Буду</a:t>
            </a:r>
          </a:p>
          <a:p>
            <a:pPr algn="ctr"/>
            <a:r>
              <a:rPr lang="ru-RU" sz="3600" b="1" dirty="0" smtClean="0"/>
              <a:t> я солдатом!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29058" y="3143248"/>
            <a:ext cx="4929222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Когда я вырасту большим,</a:t>
            </a:r>
          </a:p>
          <a:p>
            <a:pPr algn="ctr"/>
            <a:r>
              <a:rPr lang="ru-RU" sz="3200" b="1" dirty="0" smtClean="0"/>
              <a:t>Где б ни служил, повсюду</a:t>
            </a:r>
          </a:p>
          <a:p>
            <a:pPr algn="ctr"/>
            <a:r>
              <a:rPr lang="ru-RU" sz="3200" b="1" dirty="0" smtClean="0"/>
              <a:t>Свою Отчизну защищать</a:t>
            </a:r>
          </a:p>
          <a:p>
            <a:pPr algn="ctr"/>
            <a:r>
              <a:rPr lang="ru-RU" sz="3200" b="1" dirty="0" smtClean="0"/>
              <a:t>И я надёжно буду.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ладелец\Downloads\самол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928802"/>
            <a:ext cx="4810148" cy="4810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85786" y="571480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Белой     чайкой     паря,</a:t>
            </a:r>
          </a:p>
          <a:p>
            <a:pPr algn="ctr"/>
            <a:r>
              <a:rPr lang="ru-RU" sz="3600" b="1" dirty="0" smtClean="0"/>
              <a:t>Полетел     за      моря.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214554"/>
            <a:ext cx="30718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Без разговору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облетает гору.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161</TotalTime>
  <Words>354</Words>
  <Application>Microsoft Office PowerPoint</Application>
  <PresentationFormat>Экран (4:3)</PresentationFormat>
  <Paragraphs>84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18</cp:revision>
  <dcterms:created xsi:type="dcterms:W3CDTF">2013-02-21T16:16:07Z</dcterms:created>
  <dcterms:modified xsi:type="dcterms:W3CDTF">2013-03-03T09:13:47Z</dcterms:modified>
</cp:coreProperties>
</file>