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87" r:id="rId6"/>
    <p:sldId id="261" r:id="rId7"/>
    <p:sldId id="263" r:id="rId8"/>
    <p:sldId id="262" r:id="rId9"/>
    <p:sldId id="284" r:id="rId10"/>
    <p:sldId id="272" r:id="rId11"/>
    <p:sldId id="277" r:id="rId12"/>
    <p:sldId id="278" r:id="rId13"/>
    <p:sldId id="283" r:id="rId14"/>
    <p:sldId id="285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48CB2-2C01-43BE-B228-A1494D396764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2FAE-6D4B-49C6-B0EC-0EF02F262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2FAE-6D4B-49C6-B0EC-0EF02F26294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12/7/2011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12/7/2011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12/7/2011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12/7/2011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ru-RU" b="1" dirty="0" smtClean="0"/>
              <a:t>Великая Отечественная война</a:t>
            </a:r>
          </a:p>
          <a:p>
            <a:r>
              <a:rPr lang="ru-RU" b="1" dirty="0" smtClean="0"/>
              <a:t>1941-1945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848600" cy="3143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Освобождение города Калинина от немецко–фашистских захватчиков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Воинам  освободителям посвящается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7150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52578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«Здесь в бой с врагом пошел советский воин</a:t>
            </a:r>
          </a:p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За жизнь людей, за счастье и покой.</a:t>
            </a:r>
          </a:p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Он был убит на этом поле боя,</a:t>
            </a:r>
          </a:p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Чтоб жить веками в памяти людской.»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2362200" y="4998177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Мемориал Смоленское захоронение находится в Твери на левом берегу реки Лазурь. Здесь высечены фамилии офицеров, сержантов, рядовых, партизан, подпольщиков погибших  в годы Великой Отечественной войны и горит Вечный огонь.</a:t>
            </a:r>
            <a:endParaRPr lang="ru-RU" sz="16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52578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Памятник танк Т-34 находится на окраине города Твери.</a:t>
            </a:r>
          </a:p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Экипаж танка Т-34 в октябре 1941 года остановил в этом месте врага.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106680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533400"/>
            <a:ext cx="441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Прошла война!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Прошла страда.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Но боль взывает к людям: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Давайте, люди, никогда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Об этом не забудем.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Пусть память вечную о ней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Хранят об этой муке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 дети нынешних детей,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 наших внуков внуки!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28600"/>
            <a:ext cx="7696200" cy="689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4 ноября 2010 года городу Твери «за мужество, стойкость и массовый героизм, проявленные защитниками города в борьбе за свободу и независимость Отечества» Указом Президента Российской Федерации Дмитрия Анатольевича Медведева присвоено почётное звание Российской Федерации «Город воинской славы».</a:t>
            </a:r>
          </a:p>
          <a:p>
            <a:pPr algn="ctr"/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838200"/>
            <a:ext cx="60930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Автор презентации: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Виноградова Надежда Николаевна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учитель начальных классов, МОУ СОШ № 43, г. Тверь.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533400"/>
            <a:ext cx="571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16 декабря 1941 года </a:t>
            </a:r>
            <a:r>
              <a:rPr lang="ru-RU" sz="3600" dirty="0" smtClean="0"/>
              <a:t>- день освобождения города Калинина от немецко-фашистских захватчиков. 62 дня жители находились в плену у врага. Это было тяжелое время для жителей города.</a:t>
            </a:r>
            <a:endParaRPr lang="ru-RU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248400" y="1752600"/>
            <a:ext cx="23622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4800" y="381000"/>
            <a:ext cx="6781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B 1941 году немецкое командование поставило  задачу в несколько дней занять город. Их цель: захватить крупные предприятия, создать  базу для наступления на Москву, Ленинград, и крупнейшие промышленные центры страны — Ярославль, Рыбинск, Иваново.</a:t>
            </a:r>
          </a:p>
          <a:p>
            <a:endParaRPr lang="ru-RU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81400"/>
            <a:ext cx="43815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13 октября 1941 года начались  тяжелые уличные бои с храбро сражавшимися защитниками Калинина, которые прочно удерживали многочисленные узлы обороны в городе.</a:t>
            </a:r>
            <a:endParaRPr lang="ru-RU" sz="28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19400"/>
            <a:ext cx="53340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66800" y="457200"/>
            <a:ext cx="6705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Шёл бой в городе. У советских солдат иссякли боеприпасы. В это время к ним подполз ученик 25 школы Вася Каширин. Он рассказал бойцам, где боеприпасы, и помог их доставить на огневую позицию.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На другой день Вася Каширин действовал со своим другом Витей Егоровым.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Пионеры пробирались на улицы, занятые фашистами, высматривали, где расположены огневые точки, и докладывали об этом командиру советской части.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381000"/>
            <a:ext cx="624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Штурм города Калинина начался в 3 часа 30 минут утра 16 декабря 1941 года. Советские части наступали с разных направлений. Город, подожжённый отходившими немецкими войсками, пылал в огне. </a:t>
            </a:r>
            <a:endParaRPr lang="ru-RU" sz="28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76600"/>
            <a:ext cx="5334000" cy="313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676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 13.00 часам 16 декабря город был полностью освобождён от немецко-фашистских войск.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772400" cy="406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4572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374136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Во время ожесточённых     боёв за освобождение нашего города погибло более          20 000 человек.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381000"/>
            <a:ext cx="464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Поклонимся великим тем годам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Тем самым командирам и бойцам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 маршалам страны, и рядовым,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Всем тем, кого нам позабыть нельзя,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Поклонимся, поклонимся, друзья!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486400"/>
            <a:ext cx="857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515</TotalTime>
  <Words>475</Words>
  <Application>Microsoft Office PowerPoint</Application>
  <PresentationFormat>Экран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Освобождение города Калинина от немецко–фашистских захватчиков</vt:lpstr>
      <vt:lpstr>Слайд 2</vt:lpstr>
      <vt:lpstr>Слайд 3</vt:lpstr>
      <vt:lpstr>Слайд 4</vt:lpstr>
      <vt:lpstr>Слайд 5</vt:lpstr>
      <vt:lpstr>Слайд 6</vt:lpstr>
      <vt:lpstr>К 13.00 часам 16 декабря город был полностью освобождён от немецко-фашистских войск.</vt:lpstr>
      <vt:lpstr>  </vt:lpstr>
      <vt:lpstr>Слайд 9</vt:lpstr>
      <vt:lpstr>Воинам  освободителям посвящается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60</cp:revision>
  <dcterms:modified xsi:type="dcterms:W3CDTF">2011-12-07T14:58:36Z</dcterms:modified>
</cp:coreProperties>
</file>