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3" r:id="rId9"/>
    <p:sldId id="264" r:id="rId10"/>
    <p:sldId id="268" r:id="rId11"/>
    <p:sldId id="266" r:id="rId12"/>
    <p:sldId id="267" r:id="rId13"/>
    <p:sldId id="273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8B345-5E6F-48BE-9500-FE4132836030}" type="datetimeFigureOut">
              <a:rPr lang="ru-RU" smtClean="0"/>
              <a:pPr/>
              <a:t>25.02.2010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4A3A6F-64D8-4E76-9BEC-5BDB483C48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24" y="857232"/>
            <a:ext cx="7358114" cy="1500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Никого роднее мамы в целом мире нет.</a:t>
            </a:r>
            <a:endParaRPr lang="ru-RU" b="1" dirty="0"/>
          </a:p>
        </p:txBody>
      </p:sp>
      <p:pic>
        <p:nvPicPr>
          <p:cNvPr id="3074" name="Picture 2" descr="C:\Documents and Settings\Admin\Мои документы\Мои рисунки\Изображение\кра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857628"/>
            <a:ext cx="2500330" cy="23574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 descr="C:\Documents and Settings\Admin\Мои документы\Мои рисунки\Изображение\п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857628"/>
            <a:ext cx="2643206" cy="23574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Изображение\8_marta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4643446"/>
            <a:ext cx="7467600" cy="18573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Международный женский день 8 марта, </a:t>
            </a:r>
            <a:r>
              <a:rPr lang="ru-RU" sz="1800" dirty="0" smtClean="0">
                <a:latin typeface="Calibri" pitchFamily="34" charset="0"/>
              </a:rPr>
              <a:t>день международной солидарности женщин в борьбе за равноправие.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Решение о ежегодном праздновании Международного женского дня принято в 1910 году  по предложению К. Цеткин.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Впервые проведен в России — в 1913г.</a:t>
            </a:r>
            <a:br>
              <a:rPr lang="ru-RU" sz="1800" dirty="0" smtClean="0">
                <a:latin typeface="Calibri" pitchFamily="34" charset="0"/>
              </a:rPr>
            </a:br>
            <a:endParaRPr lang="ru-RU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«Синквейн</a:t>
            </a:r>
            <a:r>
              <a:rPr lang="ru-RU" sz="3600" b="1" dirty="0" smtClean="0">
                <a:latin typeface="Calibri" pitchFamily="34" charset="0"/>
              </a:rPr>
              <a:t>» .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86056"/>
          </a:xfrm>
        </p:spPr>
        <p:txBody>
          <a:bodyPr>
            <a:normAutofit/>
          </a:bodyPr>
          <a:lstStyle/>
          <a:p>
            <a:r>
              <a:rPr lang="ru-RU" dirty="0" smtClean="0"/>
              <a:t>Мама. </a:t>
            </a:r>
            <a:endParaRPr lang="ru-RU" dirty="0"/>
          </a:p>
          <a:p>
            <a:r>
              <a:rPr lang="ru-RU" dirty="0" smtClean="0"/>
              <a:t>Какая? </a:t>
            </a:r>
            <a:r>
              <a:rPr lang="ru-RU" dirty="0"/>
              <a:t>(</a:t>
            </a:r>
            <a:r>
              <a:rPr lang="ru-RU" dirty="0" smtClean="0"/>
              <a:t> </a:t>
            </a:r>
            <a:r>
              <a:rPr lang="ru-RU" dirty="0"/>
              <a:t>два прилагательных).</a:t>
            </a:r>
          </a:p>
          <a:p>
            <a:r>
              <a:rPr lang="ru-RU" dirty="0" smtClean="0"/>
              <a:t>Что делает? (три глагола</a:t>
            </a:r>
            <a:r>
              <a:rPr lang="ru-RU" dirty="0"/>
              <a:t>).</a:t>
            </a:r>
          </a:p>
          <a:p>
            <a:r>
              <a:rPr lang="ru-RU" dirty="0" smtClean="0"/>
              <a:t>Предложение о маме.</a:t>
            </a:r>
            <a:endParaRPr lang="ru-RU" dirty="0"/>
          </a:p>
          <a:p>
            <a:r>
              <a:rPr lang="ru-RU" dirty="0" smtClean="0"/>
              <a:t>Синоним, который  </a:t>
            </a:r>
            <a:r>
              <a:rPr lang="ru-RU" dirty="0"/>
              <a:t>еще раз подчеркивает сущность темы.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 descr="C:\Documents and Settings\Admin\Мои документы\Мои рисунки\Изображение\п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86190"/>
            <a:ext cx="2786082" cy="276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142853"/>
            <a:ext cx="8501122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синему морю к зеленой земле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Плыву я на белом своем корабле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белом своем корабле,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белом своем корабле.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Меня не пугают ни волны, ни ветер,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Плыву я к единственной маме на свете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Плыву я сквозь волны и ветер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К единственной маме на свете.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Скорей до земли я добраться хочу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“Я здесь, я приехал!” - я ей закричу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маме своей закричу,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 маме своей закричу.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lang="ru-RU" sz="20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Пусть мама услышит, пусть мама придет,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Пусть мама меня непременно найдет.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Ведь так не бывает на свете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Чтоб были потеряны дети.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   </a:t>
            </a:r>
          </a:p>
        </p:txBody>
      </p:sp>
      <p:pic>
        <p:nvPicPr>
          <p:cNvPr id="2050" name="Picture 2" descr="C:\Documents and Settings\Admin\Мои документы\Мои рисунки\Изображение\мамон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28"/>
            <a:ext cx="1928826" cy="167325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72494" cy="65403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Словарь чувств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  <a:r>
              <a:rPr lang="ru-RU" sz="3200" b="1" dirty="0" smtClean="0">
                <a:latin typeface="Calibri" pitchFamily="34" charset="0"/>
              </a:rPr>
              <a:t>              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Словарь настроений.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757610" cy="53309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восторга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гордости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радости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скорби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боли и тоски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уюта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сочувствие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ощущение счастья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ожидания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чувство светлой грусти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нежность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возмущение</a:t>
            </a:r>
          </a:p>
          <a:p>
            <a:r>
              <a:rPr lang="ru-RU" i="1" dirty="0" smtClean="0">
                <a:solidFill>
                  <a:srgbClr val="0000CC"/>
                </a:solidFill>
                <a:latin typeface="Bookman Old Style" pitchFamily="18" charset="0"/>
              </a:rPr>
              <a:t>беспокойство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214422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142984"/>
            <a:ext cx="3714776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восторженное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гордое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шутливое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печальное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радостное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сердитое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тоскливое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беспокойное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загадочное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тихое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таинственное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бодрое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мечтательное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воспевающее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285720" y="2428868"/>
            <a:ext cx="2428892" cy="2357454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3071802" y="2428868"/>
            <a:ext cx="2500330" cy="2286016"/>
          </a:xfrm>
          <a:prstGeom prst="smileyFace">
            <a:avLst>
              <a:gd name="adj" fmla="val 28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929322" y="2357430"/>
            <a:ext cx="2428892" cy="2286016"/>
          </a:xfrm>
          <a:prstGeom prst="smileyFace">
            <a:avLst>
              <a:gd name="adj" fmla="val -2737"/>
            </a:avLst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6429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Наше настроение.</a:t>
            </a:r>
            <a:endParaRPr lang="ru-RU" sz="4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467600" cy="6429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C:\Documents and Settings\Admin\Мои документы\Мои рисунки\Изображение\н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3786214" cy="40005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Расскажите о своей маме.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Calibri" pitchFamily="34" charset="0"/>
              </a:rPr>
              <a:t>Имя  мамы.</a:t>
            </a:r>
          </a:p>
          <a:p>
            <a:pPr lvl="0">
              <a:buNone/>
            </a:pPr>
            <a:endParaRPr lang="ru-RU" sz="3600" dirty="0">
              <a:latin typeface="Calibri" pitchFamily="34" charset="0"/>
            </a:endParaRPr>
          </a:p>
          <a:p>
            <a:pPr lvl="0"/>
            <a:r>
              <a:rPr lang="ru-RU" sz="3600" dirty="0" smtClean="0">
                <a:latin typeface="Calibri" pitchFamily="34" charset="0"/>
              </a:rPr>
              <a:t>Цвет волос у мамы.</a:t>
            </a:r>
          </a:p>
          <a:p>
            <a:pPr lvl="0">
              <a:buNone/>
            </a:pPr>
            <a:endParaRPr lang="ru-RU" sz="3600" dirty="0">
              <a:latin typeface="Calibri" pitchFamily="34" charset="0"/>
            </a:endParaRPr>
          </a:p>
          <a:p>
            <a:pPr lvl="0"/>
            <a:r>
              <a:rPr lang="ru-RU" sz="3600" dirty="0">
                <a:latin typeface="Calibri" pitchFamily="34" charset="0"/>
              </a:rPr>
              <a:t>Какая </a:t>
            </a:r>
            <a:r>
              <a:rPr lang="ru-RU" sz="3600" dirty="0" smtClean="0">
                <a:latin typeface="Calibri" pitchFamily="34" charset="0"/>
              </a:rPr>
              <a:t>мама.</a:t>
            </a:r>
          </a:p>
          <a:p>
            <a:pPr lvl="0">
              <a:buNone/>
            </a:pPr>
            <a:endParaRPr lang="ru-RU" sz="3600" dirty="0">
              <a:latin typeface="Calibri" pitchFamily="34" charset="0"/>
            </a:endParaRPr>
          </a:p>
          <a:p>
            <a:pPr lvl="0"/>
            <a:r>
              <a:rPr lang="ru-RU" sz="3600" dirty="0">
                <a:latin typeface="Calibri" pitchFamily="34" charset="0"/>
              </a:rPr>
              <a:t> Кем </a:t>
            </a:r>
            <a:r>
              <a:rPr lang="ru-RU" sz="3600" dirty="0" smtClean="0">
                <a:latin typeface="Calibri" pitchFamily="34" charset="0"/>
              </a:rPr>
              <a:t>мама работает.</a:t>
            </a:r>
            <a:endParaRPr lang="ru-RU" sz="3600" dirty="0">
              <a:latin typeface="Calibri" pitchFamily="34" charset="0"/>
            </a:endParaRPr>
          </a:p>
          <a:p>
            <a:endParaRPr lang="ru-RU" sz="3600" dirty="0">
              <a:latin typeface="Calibri" pitchFamily="34" charset="0"/>
            </a:endParaRPr>
          </a:p>
        </p:txBody>
      </p:sp>
      <p:pic>
        <p:nvPicPr>
          <p:cNvPr id="4099" name="Picture 3" descr="C:\Documents and Settings\Admin\Мои документы\Мои рисунки\Изображение\кр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2906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500198" cy="192882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Documents and Settings\Admin\Мои документы\Мои рисунки\маш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072074"/>
            <a:ext cx="1928826" cy="129540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2" name="Picture 4" descr="C:\Documents and Settings\Admin\Мои документы\Мои рисунки\ми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98"/>
            <a:ext cx="1428760" cy="158433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3" name="Picture 5" descr="C:\Documents and Settings\Admin\Мои документы\Мои рисунки\н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00372"/>
            <a:ext cx="1384301" cy="144145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4" name="Picture 6" descr="C:\Documents and Settings\Admin\Мои документы\Мои рисунки\рас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143512"/>
            <a:ext cx="1500198" cy="140335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5" name="Picture 7" descr="C:\Documents and Settings\Admin\Мои документы\Мои рисунки\погр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928934"/>
            <a:ext cx="1214446" cy="15541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7" name="Picture 9" descr="C:\Documents and Settings\Admin\Мои документы\Мои рисунки\сч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2786058"/>
            <a:ext cx="1714512" cy="185738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58" name="Picture 10" descr="C:\Documents and Settings\Admin\Мои документы\Мои рисунки\хал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285728"/>
            <a:ext cx="1428792" cy="19827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9" name="Picture 11" descr="C:\Documents and Settings\Admin\Мои документы\Мои рисунки\шприц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642918"/>
            <a:ext cx="1625600" cy="140335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60" name="Picture 12" descr="C:\Documents and Settings\Admin\Мои документы\Мои рисунки\перч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794" y="642918"/>
            <a:ext cx="1357322" cy="148114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61" name="Picture 13" descr="C:\Documents and Settings\Admin\Мои документы\Мои рисунки\пол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8" y="2857496"/>
            <a:ext cx="1625600" cy="157163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62" name="Picture 14" descr="C:\Documents and Settings\Admin\Мои документы\Мои рисунки\комп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71934" y="5072074"/>
            <a:ext cx="1643074" cy="139541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63" name="Picture 15" descr="C:\Documents and Settings\Admin\Мои документы\Мои рисунки\клас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9058" y="2714620"/>
            <a:ext cx="1216030" cy="17859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64" name="Picture 16" descr="C:\Documents and Settings\Admin\Мои документы\Мои рисунки\is.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1430448">
            <a:off x="3531244" y="819290"/>
            <a:ext cx="1390490" cy="128434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5686436" cy="2500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Calibri" pitchFamily="34" charset="0"/>
              </a:rPr>
              <a:t> Мама –русский язык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Нана</a:t>
            </a:r>
            <a:r>
              <a:rPr lang="ru-RU" sz="3600" dirty="0" smtClean="0">
                <a:latin typeface="Calibri" pitchFamily="34" charset="0"/>
              </a:rPr>
              <a:t> – грузинский язык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Calibri" pitchFamily="34" charset="0"/>
              </a:rPr>
              <a:t> </a:t>
            </a:r>
            <a:r>
              <a:rPr lang="en-US" sz="3600" dirty="0" smtClean="0">
                <a:latin typeface="Calibri" pitchFamily="34" charset="0"/>
              </a:rPr>
              <a:t>Mother – </a:t>
            </a:r>
            <a:r>
              <a:rPr lang="ru-RU" sz="3600" dirty="0" smtClean="0">
                <a:latin typeface="Calibri" pitchFamily="34" charset="0"/>
              </a:rPr>
              <a:t>английский язык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Ийэ</a:t>
            </a:r>
            <a:r>
              <a:rPr lang="ru-RU" sz="3600" dirty="0" smtClean="0">
                <a:latin typeface="Calibri" pitchFamily="34" charset="0"/>
              </a:rPr>
              <a:t> – якутский язык</a:t>
            </a:r>
          </a:p>
          <a:p>
            <a:pPr algn="ctr">
              <a:buNone/>
            </a:pPr>
            <a:r>
              <a:rPr lang="ru-RU" sz="3600" dirty="0" smtClean="0">
                <a:latin typeface="Calibri" pitchFamily="34" charset="0"/>
              </a:rPr>
              <a:t>  </a:t>
            </a:r>
          </a:p>
          <a:p>
            <a:pPr>
              <a:buFont typeface="Wingdings" pitchFamily="2" charset="2"/>
              <a:buChar char="v"/>
            </a:pPr>
            <a:endParaRPr lang="ru-RU" sz="3600" dirty="0"/>
          </a:p>
        </p:txBody>
      </p:sp>
      <p:pic>
        <p:nvPicPr>
          <p:cNvPr id="1026" name="Picture 2" descr="C:\Documents and Settings\Admin\Мои документы\Мои рисунки\Изображение\д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3214710" cy="350046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\Мои документы\Мои рисунки\Изображение\п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429552" cy="580286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Составим пословицы.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761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солнышке светло, </a:t>
            </a:r>
          </a:p>
          <a:p>
            <a:r>
              <a:rPr lang="ru-RU" sz="2400" dirty="0" smtClean="0"/>
              <a:t>Птица </a:t>
            </a:r>
            <a:r>
              <a:rPr lang="ru-RU" sz="2400" dirty="0"/>
              <a:t>рада </a:t>
            </a:r>
            <a:r>
              <a:rPr lang="ru-RU" sz="2400" dirty="0" smtClean="0"/>
              <a:t>весне</a:t>
            </a:r>
            <a:endParaRPr lang="ru-RU" sz="2400" dirty="0"/>
          </a:p>
          <a:p>
            <a:r>
              <a:rPr lang="ru-RU" sz="2400" dirty="0" smtClean="0"/>
              <a:t>Нет </a:t>
            </a:r>
            <a:r>
              <a:rPr lang="ru-RU" sz="2400" dirty="0"/>
              <a:t>милее дружка, </a:t>
            </a:r>
          </a:p>
          <a:p>
            <a:r>
              <a:rPr lang="ru-RU" sz="2400" dirty="0" smtClean="0"/>
              <a:t>Родина </a:t>
            </a:r>
            <a:r>
              <a:rPr lang="ru-RU" sz="2400" dirty="0"/>
              <a:t>– всем матерям </a:t>
            </a:r>
            <a:r>
              <a:rPr lang="ru-RU" sz="2400" dirty="0" smtClean="0"/>
              <a:t>-</a:t>
            </a:r>
            <a:endParaRPr lang="ru-RU" sz="2400" dirty="0"/>
          </a:p>
          <a:p>
            <a:r>
              <a:rPr lang="ru-RU" sz="2400" dirty="0" smtClean="0"/>
              <a:t>Природа </a:t>
            </a:r>
            <a:r>
              <a:rPr lang="ru-RU" sz="2400" dirty="0"/>
              <a:t>– мать – </a:t>
            </a:r>
          </a:p>
          <a:p>
            <a:r>
              <a:rPr lang="ru-RU" sz="2400" dirty="0" smtClean="0"/>
              <a:t>Одна </a:t>
            </a:r>
            <a:r>
              <a:rPr lang="ru-RU" sz="2400" dirty="0"/>
              <a:t>у человека родная мать, </a:t>
            </a:r>
          </a:p>
          <a:p>
            <a:r>
              <a:rPr lang="ru-RU" sz="2400" dirty="0" smtClean="0"/>
              <a:t>Родная </a:t>
            </a:r>
            <a:r>
              <a:rPr lang="ru-RU" sz="2400" dirty="0"/>
              <a:t>земля – матушка,  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57752" y="1571612"/>
            <a:ext cx="3471858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а младенец – матери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при матери добро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чем любимая матушка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чужая сторона – мачеха.</a:t>
            </a:r>
          </a:p>
          <a:p>
            <a:r>
              <a:rPr lang="ru-RU" dirty="0" smtClean="0"/>
              <a:t>м</a:t>
            </a:r>
            <a:r>
              <a:rPr lang="ru-RU" sz="2400" dirty="0" smtClean="0"/>
              <a:t>ать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начало всех начал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одна у него и Родина</a:t>
            </a:r>
            <a:r>
              <a:rPr lang="ru-RU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Составим пословицы.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солнышке светло, </a:t>
            </a:r>
          </a:p>
          <a:p>
            <a:r>
              <a:rPr lang="ru-RU" sz="2400" dirty="0" smtClean="0"/>
              <a:t>Птица </a:t>
            </a:r>
            <a:r>
              <a:rPr lang="ru-RU" sz="2400" dirty="0"/>
              <a:t>рада </a:t>
            </a:r>
            <a:r>
              <a:rPr lang="ru-RU" sz="2400" dirty="0" smtClean="0"/>
              <a:t>весне,</a:t>
            </a:r>
            <a:endParaRPr lang="ru-RU" sz="2400" dirty="0"/>
          </a:p>
          <a:p>
            <a:r>
              <a:rPr lang="ru-RU" sz="2400" dirty="0" smtClean="0"/>
              <a:t>Нет </a:t>
            </a:r>
            <a:r>
              <a:rPr lang="ru-RU" sz="2400" dirty="0"/>
              <a:t>милее дружка, </a:t>
            </a:r>
          </a:p>
          <a:p>
            <a:r>
              <a:rPr lang="ru-RU" sz="2400" dirty="0" smtClean="0"/>
              <a:t>Родина </a:t>
            </a:r>
            <a:r>
              <a:rPr lang="ru-RU" sz="2400" dirty="0"/>
              <a:t>– всем матерям </a:t>
            </a:r>
            <a:r>
              <a:rPr lang="ru-RU" sz="2400" dirty="0" smtClean="0"/>
              <a:t>-</a:t>
            </a:r>
            <a:endParaRPr lang="ru-RU" sz="2400" dirty="0"/>
          </a:p>
          <a:p>
            <a:r>
              <a:rPr lang="ru-RU" sz="2400" dirty="0" smtClean="0"/>
              <a:t>Природа </a:t>
            </a:r>
            <a:r>
              <a:rPr lang="ru-RU" sz="2400" dirty="0"/>
              <a:t>– мать – </a:t>
            </a:r>
          </a:p>
          <a:p>
            <a:r>
              <a:rPr lang="ru-RU" sz="2400" dirty="0" smtClean="0"/>
              <a:t>Одна </a:t>
            </a:r>
            <a:r>
              <a:rPr lang="ru-RU" sz="2400" dirty="0"/>
              <a:t>у человека родная мать, </a:t>
            </a:r>
          </a:p>
          <a:p>
            <a:r>
              <a:rPr lang="ru-RU" sz="2400" dirty="0" smtClean="0"/>
              <a:t>Родная </a:t>
            </a:r>
            <a:r>
              <a:rPr lang="ru-RU" sz="2400" dirty="0"/>
              <a:t>земля – матушка,  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214942" y="1600200"/>
            <a:ext cx="3471858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 младенец – матери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при матери добро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чем любимая матушка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чужая сторона – мачеха.</a:t>
            </a:r>
          </a:p>
          <a:p>
            <a:r>
              <a:rPr lang="ru-RU" sz="2400" dirty="0" smtClean="0"/>
              <a:t>мать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начало всех начал</a:t>
            </a:r>
            <a:r>
              <a:rPr lang="ru-RU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одна у него </a:t>
            </a:r>
            <a:r>
              <a:rPr lang="ru-RU" sz="2400" smtClean="0"/>
              <a:t>и Родина</a:t>
            </a:r>
            <a:r>
              <a:rPr lang="ru-RU" smtClean="0"/>
              <a:t>.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00496" y="1928802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428992" y="1857364"/>
            <a:ext cx="185738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00430" y="2714620"/>
            <a:ext cx="185738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86050" y="3429000"/>
            <a:ext cx="257176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14678" y="3929066"/>
            <a:ext cx="2214578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86050" y="4572008"/>
            <a:ext cx="264320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28860" y="3643314"/>
            <a:ext cx="3000396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6831712" cy="5572164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</a:rPr>
              <a:t>Отгадаем загадки.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7"/>
            <a:ext cx="7829576" cy="45005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ru-RU" sz="2800" dirty="0"/>
              <a:t>Растает даже ледяная глыба от слова теплого </a:t>
            </a:r>
            <a:r>
              <a:rPr lang="ru-RU" sz="2800" dirty="0" smtClean="0"/>
              <a:t>…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/>
              <a:t>Зазеленеет даже пень, когда услышит </a:t>
            </a:r>
            <a:r>
              <a:rPr lang="ru-RU" sz="2800" dirty="0" smtClean="0"/>
              <a:t>…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/>
              <a:t>Если больше есть не в силах, скажем маме мы </a:t>
            </a:r>
            <a:r>
              <a:rPr lang="ru-RU" sz="2800" dirty="0" smtClean="0"/>
              <a:t>…</a:t>
            </a:r>
            <a:endParaRPr lang="ru-RU" sz="2800" dirty="0"/>
          </a:p>
          <a:p>
            <a:pPr>
              <a:lnSpc>
                <a:spcPct val="200000"/>
              </a:lnSpc>
            </a:pPr>
            <a:r>
              <a:rPr lang="ru-RU" sz="2800" dirty="0"/>
              <a:t>Когда бранят за шалости, говорим … </a:t>
            </a:r>
          </a:p>
          <a:p>
            <a:pPr>
              <a:lnSpc>
                <a:spcPct val="200000"/>
              </a:lnSpc>
            </a:pPr>
            <a:r>
              <a:rPr lang="ru-RU" sz="2800" dirty="0"/>
              <a:t>И в России, и в Дании на прощанье говорят</a:t>
            </a:r>
            <a:r>
              <a:rPr lang="ru-RU" sz="2800" dirty="0" smtClean="0"/>
              <a:t>…</a:t>
            </a:r>
            <a:endParaRPr lang="ru-RU" sz="2800" dirty="0"/>
          </a:p>
          <a:p>
            <a:pPr>
              <a:lnSpc>
                <a:spcPct val="200000"/>
              </a:lnSpc>
            </a:pPr>
            <a:endParaRPr lang="ru-RU" sz="2800" dirty="0"/>
          </a:p>
        </p:txBody>
      </p:sp>
      <p:pic>
        <p:nvPicPr>
          <p:cNvPr id="5122" name="Picture 2" descr="C:\Documents and Settings\Admin\Мои документы\Мои рисунки\Изображение\ц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786322"/>
            <a:ext cx="2357454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402</TotalTime>
  <Words>421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Никого роднее мамы в целом мире нет.</vt:lpstr>
      <vt:lpstr>Расскажите о своей маме.</vt:lpstr>
      <vt:lpstr>Слайд 3</vt:lpstr>
      <vt:lpstr>Слайд 4</vt:lpstr>
      <vt:lpstr>Слайд 5</vt:lpstr>
      <vt:lpstr>Составим пословицы.</vt:lpstr>
      <vt:lpstr>Составим пословицы.</vt:lpstr>
      <vt:lpstr>Слайд 8</vt:lpstr>
      <vt:lpstr>Отгадаем загадки.</vt:lpstr>
      <vt:lpstr> Международный женский день 8 марта, день международной солидарности женщин в борьбе за равноправие.  Решение о ежегодном праздновании Международного женского дня принято в 1910 году  по предложению К. Цеткин.  Впервые проведен в России — в 1913г. </vt:lpstr>
      <vt:lpstr>«Синквейн» .</vt:lpstr>
      <vt:lpstr>Слайд 12</vt:lpstr>
      <vt:lpstr>Словарь чувств.                   Словарь настроений.</vt:lpstr>
      <vt:lpstr>Наше настроение.</vt:lpstr>
      <vt:lpstr>Спасибо!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2010-02-23T06:05:37Z</dcterms:created>
  <dcterms:modified xsi:type="dcterms:W3CDTF">2010-02-25T13:01:34Z</dcterms:modified>
</cp:coreProperties>
</file>