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E05D3-0F09-4221-8E62-96A533124B1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40017-EAC0-437D-89D7-6E90C04419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E05D3-0F09-4221-8E62-96A533124B1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40017-EAC0-437D-89D7-6E90C0441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E05D3-0F09-4221-8E62-96A533124B1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40017-EAC0-437D-89D7-6E90C0441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E05D3-0F09-4221-8E62-96A533124B1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40017-EAC0-437D-89D7-6E90C0441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E05D3-0F09-4221-8E62-96A533124B1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40017-EAC0-437D-89D7-6E90C04419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E05D3-0F09-4221-8E62-96A533124B1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40017-EAC0-437D-89D7-6E90C0441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E05D3-0F09-4221-8E62-96A533124B1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40017-EAC0-437D-89D7-6E90C0441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E05D3-0F09-4221-8E62-96A533124B1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40017-EAC0-437D-89D7-6E90C0441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E05D3-0F09-4221-8E62-96A533124B1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40017-EAC0-437D-89D7-6E90C04419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E05D3-0F09-4221-8E62-96A533124B1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40017-EAC0-437D-89D7-6E90C0441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DE05D3-0F09-4221-8E62-96A533124B1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40017-EAC0-437D-89D7-6E90C04419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8DE05D3-0F09-4221-8E62-96A533124B1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5640017-EAC0-437D-89D7-6E90C04419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472184"/>
          </a:xfrm>
        </p:spPr>
        <p:txBody>
          <a:bodyPr/>
          <a:lstStyle/>
          <a:p>
            <a:r>
              <a:rPr lang="ru-RU" dirty="0" smtClean="0"/>
              <a:t>Путешествие по реке истории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2971800"/>
          </a:xfrm>
        </p:spPr>
        <p:txBody>
          <a:bodyPr>
            <a:normAutofit fontScale="92500"/>
          </a:bodyPr>
          <a:lstStyle/>
          <a:p>
            <a:r>
              <a:rPr lang="ru-RU" sz="4800" dirty="0" smtClean="0"/>
              <a:t>     Владимирский край</a:t>
            </a:r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                                                      </a:t>
            </a:r>
            <a:r>
              <a:rPr lang="ru-RU" sz="1600" b="1" dirty="0"/>
              <a:t>УЧИТЕЛЬ   ВЫСШЕЙ  КАТЕГОРИИ</a:t>
            </a:r>
          </a:p>
          <a:p>
            <a:r>
              <a:rPr lang="ru-RU" sz="1600" b="1" dirty="0"/>
              <a:t>                                                                  </a:t>
            </a:r>
            <a:r>
              <a:rPr lang="ru-RU" sz="1600" b="1" dirty="0" smtClean="0"/>
              <a:t>                 </a:t>
            </a:r>
            <a:r>
              <a:rPr lang="ru-RU" sz="1600" b="1" dirty="0"/>
              <a:t>МАМАЕВА   ТАТЬЯНА  НИКОЛАЕВНА</a:t>
            </a:r>
          </a:p>
          <a:p>
            <a:r>
              <a:rPr lang="ru-RU" sz="1600" b="1" dirty="0"/>
              <a:t>             </a:t>
            </a:r>
            <a:r>
              <a:rPr lang="ru-RU" sz="1600" b="1" dirty="0" smtClean="0"/>
              <a:t>                                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ЦЕЛИ  ЗАНЯТИЯ: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lvl="0">
              <a:buNone/>
            </a:pPr>
            <a:r>
              <a:rPr lang="ru-RU" sz="2800" dirty="0" smtClean="0"/>
              <a:t>      ПРОВЕРИТЬ  УРОВЕНЬ УСВОЕНИЯ ЗНАНИЙ         </a:t>
            </a:r>
          </a:p>
          <a:p>
            <a:pPr lvl="0">
              <a:buNone/>
            </a:pPr>
            <a:r>
              <a:rPr lang="ru-RU" sz="2800" dirty="0" smtClean="0"/>
              <a:t> </a:t>
            </a:r>
          </a:p>
          <a:p>
            <a:pPr lvl="0">
              <a:buNone/>
            </a:pPr>
            <a:endParaRPr lang="ru-RU" sz="2800" dirty="0" smtClean="0"/>
          </a:p>
          <a:p>
            <a:pPr lvl="0">
              <a:buNone/>
            </a:pPr>
            <a:r>
              <a:rPr lang="ru-RU" sz="2800" dirty="0" smtClean="0"/>
              <a:t>      РАЗВИВАТЬ  ИНТЕРЕС   К   ИСТОРИИ   СВОЕГО   КРАЯ</a:t>
            </a:r>
          </a:p>
          <a:p>
            <a:pPr lvl="0">
              <a:buNone/>
            </a:pPr>
            <a:r>
              <a:rPr lang="ru-RU" sz="2800" dirty="0" smtClean="0"/>
              <a:t>   </a:t>
            </a:r>
          </a:p>
          <a:p>
            <a:pPr lvl="0">
              <a:buNone/>
            </a:pPr>
            <a:endParaRPr lang="ru-RU" sz="2800" dirty="0" smtClean="0"/>
          </a:p>
          <a:p>
            <a:pPr lvl="0">
              <a:buNone/>
            </a:pPr>
            <a:endParaRPr lang="ru-RU" sz="2800" dirty="0" smtClean="0"/>
          </a:p>
          <a:p>
            <a:pPr lvl="0">
              <a:buNone/>
            </a:pPr>
            <a:r>
              <a:rPr lang="ru-RU" sz="2800" dirty="0" smtClean="0"/>
              <a:t>       ВОСПИТЫВАТЬ    ГРАЖДАНСТВЕННОСТЬ  НА        </a:t>
            </a:r>
          </a:p>
          <a:p>
            <a:pPr lvl="0">
              <a:buNone/>
            </a:pPr>
            <a:r>
              <a:rPr lang="ru-RU" sz="2800" dirty="0" smtClean="0"/>
              <a:t>       КРАЕВЕДЧЕСКОМ    МАТЕРИАЛЕ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71472" y="0"/>
            <a:ext cx="8072462" cy="12144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КТО ОСНОВАЛ ГОРОД  ВЛАДИМИР:</a:t>
            </a:r>
            <a:endParaRPr lang="ru-RU" sz="3200" dirty="0"/>
          </a:p>
        </p:txBody>
      </p:sp>
      <p:pic>
        <p:nvPicPr>
          <p:cNvPr id="4" name="Содержимое 3" descr="C:\Users\ЫТЬ\Pictures\Владимир\IMG1500A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00232" y="3000372"/>
            <a:ext cx="714376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 rot="10800000" flipV="1">
            <a:off x="500034" y="1214422"/>
            <a:ext cx="8643966" cy="18573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ВЛАДИМИР   МОНОМАХ</a:t>
            </a:r>
          </a:p>
          <a:p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</a:p>
          <a:p>
            <a:endParaRPr lang="ru-RU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ВЛАДИМИР  КРАСНОЕ  СОЛНЫШКО </a:t>
            </a:r>
          </a:p>
          <a:p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85725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ГОД        РОЖДЕНИЯ                                                      НАШЕГО           ГОРОДА:</a:t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3" name="Содержимое 7" descr="C:\Users\ЫТЬ\Pictures\Владимир\IMG1512A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85852" y="1428736"/>
            <a:ext cx="5043494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6286512" y="1285860"/>
            <a:ext cx="2857488" cy="514353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dirty="0" smtClean="0"/>
              <a:t>    1000 г</a:t>
            </a:r>
          </a:p>
          <a:p>
            <a:pPr>
              <a:buNone/>
            </a:pPr>
            <a:r>
              <a:rPr lang="ru-RU" sz="3200" dirty="0" smtClean="0"/>
              <a:t>   </a:t>
            </a:r>
          </a:p>
          <a:p>
            <a:pPr>
              <a:buNone/>
            </a:pPr>
            <a:r>
              <a:rPr lang="ru-RU" sz="3200" dirty="0" smtClean="0"/>
              <a:t>    </a:t>
            </a:r>
          </a:p>
          <a:p>
            <a:pPr>
              <a:buNone/>
            </a:pPr>
            <a:r>
              <a:rPr lang="ru-RU" sz="3200" dirty="0" smtClean="0"/>
              <a:t>    1190 г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  </a:t>
            </a:r>
          </a:p>
          <a:p>
            <a:pPr>
              <a:buNone/>
            </a:pPr>
            <a:r>
              <a:rPr lang="ru-RU" sz="3200" dirty="0" smtClean="0"/>
              <a:t>     990 г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  имена  исторических личностей </a:t>
            </a:r>
            <a:endParaRPr lang="ru-RU" dirty="0"/>
          </a:p>
        </p:txBody>
      </p:sp>
      <p:pic>
        <p:nvPicPr>
          <p:cNvPr id="10" name="Содержимое 9" descr="C:\Users\ЫТЬ\Pictures\Владимир\IMG1496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3643314"/>
            <a:ext cx="3657600" cy="321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C:\Users\ЫТЬ\Pictures\Владимир\IMG1508A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28736"/>
            <a:ext cx="3657600" cy="378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УЗНАЙ ЖЕМЧУЖИНЫ АРХИТЕКТУРЫ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" name="Содержимое 4" descr="C:\Users\ЫТЬ\Pictures\Владимир\IMG1502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371477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ЫТЬ\Pictures\Владимир\IMG1507A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71810"/>
            <a:ext cx="3657600" cy="347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449077"/>
            <a:ext cx="8143899" cy="540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285728"/>
            <a:ext cx="81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ОДА  ГОРОДУ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595021"/>
            <a:ext cx="72866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 град  Владимир!  Стар  и  молод,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Давно  стоишь  ты  на  земле,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десятом  был   основан,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Столицей   прежде   был  Руси.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 трёх   холмах   тебя   слагали,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Большую  силу  даровали,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Победами   крестили   град,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  каждый   видеть   тебя   рад!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Сражался   ты   с   врагами   стойко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 много  перенёс  ты   бед,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  стал   сильнее   ты,  и  только!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Мой  город,   негасим   твой   свет!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228</TotalTime>
  <Words>151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Путешествие по реке истории</vt:lpstr>
      <vt:lpstr>                  ЦЕЛИ  ЗАНЯТИЯ: </vt:lpstr>
      <vt:lpstr>КТО ОСНОВАЛ ГОРОД  ВЛАДИМИР:</vt:lpstr>
      <vt:lpstr>ГОД        РОЖДЕНИЯ                                                      НАШЕГО           ГОРОДА: </vt:lpstr>
      <vt:lpstr>Назови  имена  исторических личностей </vt:lpstr>
      <vt:lpstr>УЗНАЙ ЖЕМЧУЖИНЫ АРХИТЕКТУРЫ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реке истории</dc:title>
  <dc:creator>Пользователь Windows</dc:creator>
  <cp:lastModifiedBy>Пользователь Windows</cp:lastModifiedBy>
  <cp:revision>27</cp:revision>
  <dcterms:created xsi:type="dcterms:W3CDTF">2011-06-17T02:14:57Z</dcterms:created>
  <dcterms:modified xsi:type="dcterms:W3CDTF">2011-10-12T20:16:30Z</dcterms:modified>
</cp:coreProperties>
</file>