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6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62" r:id="rId11"/>
    <p:sldId id="274" r:id="rId12"/>
    <p:sldId id="275" r:id="rId13"/>
    <p:sldId id="273" r:id="rId14"/>
    <p:sldId id="263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99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457C-2185-44D6-8087-A57E532110C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94D5-5B99-4FE8-86AA-649DD6703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457C-2185-44D6-8087-A57E532110C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94D5-5B99-4FE8-86AA-649DD6703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457C-2185-44D6-8087-A57E532110C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94D5-5B99-4FE8-86AA-649DD6703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457C-2185-44D6-8087-A57E532110C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94D5-5B99-4FE8-86AA-649DD6703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457C-2185-44D6-8087-A57E532110C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94D5-5B99-4FE8-86AA-649DD6703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457C-2185-44D6-8087-A57E532110C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94D5-5B99-4FE8-86AA-649DD6703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457C-2185-44D6-8087-A57E532110C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94D5-5B99-4FE8-86AA-649DD6703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457C-2185-44D6-8087-A57E532110C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94D5-5B99-4FE8-86AA-649DD6703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457C-2185-44D6-8087-A57E532110C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94D5-5B99-4FE8-86AA-649DD6703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457C-2185-44D6-8087-A57E532110C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94D5-5B99-4FE8-86AA-649DD6703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457C-2185-44D6-8087-A57E532110C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94D5-5B99-4FE8-86AA-649DD6703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457C-2185-44D6-8087-A57E532110CE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694D5-5B99-4FE8-86AA-649DD6703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2174_3134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7858180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/>
          <a:srcRect l="52388" t="47823" b="21891"/>
          <a:stretch>
            <a:fillRect/>
          </a:stretch>
        </p:blipFill>
        <p:spPr>
          <a:xfrm>
            <a:off x="857224" y="214290"/>
            <a:ext cx="7000924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/>
          <a:srcRect l="52388" t="77460" b="6736"/>
          <a:stretch>
            <a:fillRect/>
          </a:stretch>
        </p:blipFill>
        <p:spPr>
          <a:xfrm>
            <a:off x="642910" y="500042"/>
            <a:ext cx="7786742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     Почему люди</a:t>
            </a:r>
          </a:p>
          <a:p>
            <a:pPr>
              <a:buNone/>
            </a:pPr>
            <a:r>
              <a:rPr lang="ru-RU" sz="7200" dirty="0" smtClean="0"/>
              <a:t>          ссорятся?</a:t>
            </a:r>
            <a:endParaRPr lang="ru-RU" sz="7200" dirty="0"/>
          </a:p>
        </p:txBody>
      </p:sp>
      <p:pic>
        <p:nvPicPr>
          <p:cNvPr id="4" name="Рисунок 3" descr="220508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071810"/>
            <a:ext cx="4008430" cy="2505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Замените противоположным по смыслу словом: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100" dirty="0" smtClean="0"/>
              <a:t>             </a:t>
            </a:r>
          </a:p>
          <a:p>
            <a:pPr>
              <a:buNone/>
            </a:pPr>
            <a:endParaRPr lang="ru-RU" sz="5100" dirty="0" smtClean="0"/>
          </a:p>
          <a:p>
            <a:pPr>
              <a:buNone/>
            </a:pPr>
            <a:endParaRPr lang="ru-RU" sz="5100" dirty="0" smtClean="0"/>
          </a:p>
          <a:p>
            <a:pPr>
              <a:buNone/>
            </a:pPr>
            <a:endParaRPr lang="ru-RU" sz="5100" dirty="0" smtClean="0"/>
          </a:p>
          <a:p>
            <a:pPr>
              <a:buNone/>
            </a:pPr>
            <a:endParaRPr lang="ru-RU" sz="5100" dirty="0" smtClean="0"/>
          </a:p>
          <a:p>
            <a:pPr>
              <a:buNone/>
            </a:pPr>
            <a:endParaRPr lang="ru-RU" sz="5100" dirty="0" smtClean="0"/>
          </a:p>
          <a:p>
            <a:pPr>
              <a:buNone/>
            </a:pPr>
            <a:r>
              <a:rPr lang="ru-RU" sz="7400" dirty="0" smtClean="0"/>
              <a:t>            </a:t>
            </a:r>
            <a:r>
              <a:rPr lang="ru-RU" sz="9600" dirty="0" smtClean="0"/>
              <a:t>Конфликт  </a:t>
            </a:r>
          </a:p>
          <a:p>
            <a:pPr>
              <a:buNone/>
            </a:pPr>
            <a:r>
              <a:rPr lang="ru-RU" sz="9600" dirty="0" smtClean="0"/>
              <a:t>                                   </a:t>
            </a:r>
            <a:r>
              <a:rPr lang="ru-RU" sz="7400" dirty="0" smtClean="0"/>
              <a:t>                                                     </a:t>
            </a:r>
            <a:r>
              <a:rPr lang="ru-RU" sz="9600" dirty="0" smtClean="0">
                <a:solidFill>
                  <a:srgbClr val="FF33CC"/>
                </a:solidFill>
              </a:rPr>
              <a:t>дружба</a:t>
            </a:r>
            <a:endParaRPr lang="ru-RU" sz="9600" dirty="0" smtClean="0"/>
          </a:p>
          <a:p>
            <a:pPr>
              <a:buNone/>
            </a:pPr>
            <a:r>
              <a:rPr lang="ru-RU" sz="7400" smtClean="0"/>
              <a:t>            </a:t>
            </a:r>
            <a:r>
              <a:rPr lang="ru-RU" sz="9600" smtClean="0"/>
              <a:t>грубость </a:t>
            </a: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                                                                             </a:t>
            </a:r>
            <a:r>
              <a:rPr lang="ru-RU" sz="9600" dirty="0" smtClean="0">
                <a:solidFill>
                  <a:srgbClr val="0070C0"/>
                </a:solidFill>
              </a:rPr>
              <a:t>вежливость</a:t>
            </a:r>
          </a:p>
          <a:p>
            <a:pPr>
              <a:buNone/>
            </a:pPr>
            <a:r>
              <a:rPr lang="ru-RU" sz="9600" dirty="0" smtClean="0"/>
              <a:t>          ненависть </a:t>
            </a:r>
          </a:p>
          <a:p>
            <a:pPr>
              <a:buNone/>
            </a:pPr>
            <a:r>
              <a:rPr lang="ru-RU" sz="7400" dirty="0" smtClean="0"/>
              <a:t>                                                                                                 </a:t>
            </a:r>
            <a:r>
              <a:rPr lang="ru-RU" sz="9600" dirty="0" smtClean="0">
                <a:solidFill>
                  <a:srgbClr val="FF0000"/>
                </a:solidFill>
              </a:rPr>
              <a:t>любовь</a:t>
            </a:r>
          </a:p>
          <a:p>
            <a:pPr>
              <a:buNone/>
            </a:pPr>
            <a:r>
              <a:rPr lang="ru-RU" sz="9600" dirty="0" smtClean="0"/>
              <a:t>          обман</a:t>
            </a:r>
          </a:p>
          <a:p>
            <a:pPr>
              <a:buNone/>
            </a:pPr>
            <a:r>
              <a:rPr lang="ru-RU" sz="7400" dirty="0" smtClean="0"/>
              <a:t>                                                                                                  </a:t>
            </a:r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</a:rPr>
              <a:t>честность</a:t>
            </a:r>
          </a:p>
          <a:p>
            <a:pPr>
              <a:buNone/>
            </a:pPr>
            <a:r>
              <a:rPr lang="ru-RU" sz="7400" dirty="0" smtClean="0"/>
              <a:t>            </a:t>
            </a:r>
            <a:r>
              <a:rPr lang="ru-RU" sz="9600" dirty="0" smtClean="0"/>
              <a:t>злость </a:t>
            </a:r>
          </a:p>
          <a:p>
            <a:pPr>
              <a:buNone/>
            </a:pPr>
            <a:r>
              <a:rPr lang="ru-RU" sz="9600" dirty="0" smtClean="0">
                <a:solidFill>
                  <a:srgbClr val="7030A0"/>
                </a:solidFill>
              </a:rPr>
              <a:t>                                                                              доброта </a:t>
            </a:r>
          </a:p>
          <a:p>
            <a:pPr>
              <a:buNone/>
            </a:pPr>
            <a:r>
              <a:rPr lang="ru-RU" sz="7400" dirty="0" smtClean="0"/>
              <a:t>   </a:t>
            </a:r>
          </a:p>
          <a:p>
            <a:pPr>
              <a:buNone/>
            </a:pPr>
            <a:r>
              <a:rPr lang="ru-RU" sz="7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</a:p>
          <a:p>
            <a:endParaRPr lang="ru-RU" sz="4400" dirty="0"/>
          </a:p>
        </p:txBody>
      </p:sp>
      <p:pic>
        <p:nvPicPr>
          <p:cNvPr id="4" name="Рисунок 3" descr="714_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14422"/>
            <a:ext cx="1643074" cy="1643074"/>
          </a:xfrm>
          <a:prstGeom prst="rect">
            <a:avLst/>
          </a:prstGeom>
        </p:spPr>
      </p:pic>
      <p:pic>
        <p:nvPicPr>
          <p:cNvPr id="5" name="Рисунок 4" descr="ef9e9512a347e8a206e02172e8b07a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285860"/>
            <a:ext cx="238125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439982"/>
          </a:xfrm>
          <a:ln w="762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/>
              <a:t>« Золотое» правило общения.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5400" dirty="0" smtClean="0"/>
              <a:t>      </a:t>
            </a:r>
          </a:p>
          <a:p>
            <a:pPr>
              <a:lnSpc>
                <a:spcPct val="90000"/>
              </a:lnSpc>
              <a:buNone/>
            </a:pPr>
            <a:endParaRPr lang="ru-RU" sz="5400" dirty="0" smtClean="0"/>
          </a:p>
          <a:p>
            <a:pPr>
              <a:lnSpc>
                <a:spcPct val="90000"/>
              </a:lnSpc>
              <a:buNone/>
            </a:pPr>
            <a:r>
              <a:rPr lang="ru-RU" sz="5400" smtClean="0"/>
              <a:t>    Относись </a:t>
            </a:r>
            <a:r>
              <a:rPr lang="ru-RU" sz="5400" dirty="0" smtClean="0"/>
              <a:t>к другим так, как бы ты хотел</a:t>
            </a:r>
            <a:r>
              <a:rPr lang="ru-RU" sz="5400" smtClean="0"/>
              <a:t>, чтобы </a:t>
            </a:r>
            <a:r>
              <a:rPr lang="ru-RU" sz="5400" dirty="0" smtClean="0"/>
              <a:t>относились к тебе.</a:t>
            </a:r>
          </a:p>
          <a:p>
            <a:pPr>
              <a:lnSpc>
                <a:spcPct val="90000"/>
              </a:lnSpc>
              <a:buNone/>
            </a:pPr>
            <a:r>
              <a:rPr lang="ru-RU" sz="5400" dirty="0" smtClean="0"/>
              <a:t> </a:t>
            </a:r>
          </a:p>
        </p:txBody>
      </p:sp>
      <p:pic>
        <p:nvPicPr>
          <p:cNvPr id="4" name="Рисунок 3" descr="19308980004c59d2ba5c6b9769a99f25af49e74ff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4" y="142852"/>
            <a:ext cx="3762383" cy="2662432"/>
          </a:xfrm>
          <a:prstGeom prst="rect">
            <a:avLst/>
          </a:prstGeom>
        </p:spPr>
      </p:pic>
      <p:pic>
        <p:nvPicPr>
          <p:cNvPr id="7" name="Рисунок 6" descr="image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71363">
            <a:off x="230033" y="2928604"/>
            <a:ext cx="1256666" cy="749457"/>
          </a:xfrm>
          <a:prstGeom prst="rect">
            <a:avLst/>
          </a:prstGeom>
        </p:spPr>
      </p:pic>
      <p:pic>
        <p:nvPicPr>
          <p:cNvPr id="9" name="Рисунок 8" descr="image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26238">
            <a:off x="224847" y="5275447"/>
            <a:ext cx="1295421" cy="772570"/>
          </a:xfrm>
          <a:prstGeom prst="rect">
            <a:avLst/>
          </a:prstGeom>
        </p:spPr>
      </p:pic>
      <p:pic>
        <p:nvPicPr>
          <p:cNvPr id="10" name="Рисунок 9" descr="image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72397">
            <a:off x="8017340" y="3097703"/>
            <a:ext cx="1182380" cy="747548"/>
          </a:xfrm>
          <a:prstGeom prst="rect">
            <a:avLst/>
          </a:prstGeom>
        </p:spPr>
      </p:pic>
      <p:pic>
        <p:nvPicPr>
          <p:cNvPr id="11" name="Рисунок 10" descr="image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06500">
            <a:off x="7813663" y="5326229"/>
            <a:ext cx="1244986" cy="742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/>
              <a:t>     Спасибо за</a:t>
            </a:r>
          </a:p>
          <a:p>
            <a:pPr>
              <a:buNone/>
            </a:pPr>
            <a:r>
              <a:rPr lang="ru-RU" sz="8800" dirty="0" smtClean="0"/>
              <a:t>     внимание!!!</a:t>
            </a:r>
            <a:endParaRPr lang="ru-RU" sz="8800" smtClean="0"/>
          </a:p>
          <a:p>
            <a:pPr>
              <a:buNone/>
            </a:pPr>
            <a:endParaRPr lang="ru-RU" sz="8800" dirty="0"/>
          </a:p>
        </p:txBody>
      </p:sp>
      <p:pic>
        <p:nvPicPr>
          <p:cNvPr id="4" name="Рисунок 3" descr="0_1cbb2_ca6eac75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857760"/>
            <a:ext cx="1928826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5357850"/>
          </a:xfrm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smtClean="0"/>
              <a:t>Правило бесконфликтного </a:t>
            </a:r>
            <a:r>
              <a:rPr lang="ru-RU" sz="8000" dirty="0" smtClean="0"/>
              <a:t>общения.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6600" dirty="0" smtClean="0"/>
              <a:t> </a:t>
            </a:r>
            <a:r>
              <a:rPr lang="ru-RU" sz="6600" b="1" dirty="0" smtClean="0"/>
              <a:t>Что такое конфликт?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 </a:t>
            </a:r>
          </a:p>
          <a:p>
            <a:pPr>
              <a:buNone/>
            </a:pPr>
            <a:r>
              <a:rPr lang="ru-RU" b="1" u="sng" dirty="0" smtClean="0"/>
              <a:t> </a:t>
            </a:r>
            <a:r>
              <a:rPr lang="ru-RU" sz="5400" b="1" u="sng" dirty="0" smtClean="0"/>
              <a:t>Конфликт</a:t>
            </a:r>
            <a:r>
              <a:rPr lang="ru-RU" sz="5400" b="1" dirty="0" smtClean="0"/>
              <a:t> - это ссора, которая рождает обиду, ненависть между людьми.</a:t>
            </a:r>
            <a:endParaRPr lang="ru-RU" sz="5400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f2996f5923fa52aa3340f6b50f18c06duniqueidcmc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386" y="4643446"/>
            <a:ext cx="2379256" cy="179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5719"/>
          </a:xfrm>
          <a:ln w="762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0700" b="1" dirty="0" smtClean="0"/>
              <a:t>В чём же вред  конфликтов?</a:t>
            </a:r>
            <a:br>
              <a:rPr lang="ru-RU" sz="10700" b="1" dirty="0" smtClean="0"/>
            </a:br>
            <a:endParaRPr lang="ru-RU" sz="10700" dirty="0"/>
          </a:p>
        </p:txBody>
      </p:sp>
      <p:pic>
        <p:nvPicPr>
          <p:cNvPr id="4" name="Picture 4" descr="кон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143380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sz="5400" i="1" dirty="0" smtClean="0"/>
              <a:t>Страдает физическое </a:t>
            </a:r>
            <a:r>
              <a:rPr lang="ru-RU" sz="5400" b="1" i="1" dirty="0" smtClean="0"/>
              <a:t>здоровье</a:t>
            </a:r>
            <a:r>
              <a:rPr lang="ru-RU" sz="5400" i="1" dirty="0" smtClean="0"/>
              <a:t>: </a:t>
            </a:r>
            <a:endParaRPr lang="ru-RU" sz="5400" dirty="0" smtClean="0"/>
          </a:p>
          <a:p>
            <a:pPr>
              <a:buNone/>
            </a:pPr>
            <a:r>
              <a:rPr lang="ru-RU" sz="5400" i="1" dirty="0" smtClean="0"/>
              <a:t> -поражаются нервы, </a:t>
            </a:r>
            <a:endParaRPr lang="ru-RU" sz="5400" dirty="0" smtClean="0"/>
          </a:p>
          <a:p>
            <a:pPr>
              <a:buNone/>
            </a:pPr>
            <a:r>
              <a:rPr lang="ru-RU" sz="5400" i="1" dirty="0" smtClean="0"/>
              <a:t> -сердце, </a:t>
            </a:r>
            <a:endParaRPr lang="ru-RU" sz="5400" dirty="0" smtClean="0"/>
          </a:p>
          <a:p>
            <a:pPr>
              <a:buNone/>
            </a:pPr>
            <a:r>
              <a:rPr lang="ru-RU" sz="5400" i="1" dirty="0" smtClean="0"/>
              <a:t> -сосуды.</a:t>
            </a:r>
            <a:endParaRPr lang="ru-RU" sz="5400" dirty="0" smtClean="0"/>
          </a:p>
          <a:p>
            <a:endParaRPr lang="ru-RU" dirty="0"/>
          </a:p>
        </p:txBody>
      </p:sp>
      <p:pic>
        <p:nvPicPr>
          <p:cNvPr id="5" name="Рисунок 4" descr="в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000504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0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Портится настроение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endParaRPr lang="ru-RU" sz="8800" dirty="0"/>
          </a:p>
        </p:txBody>
      </p:sp>
      <p:pic>
        <p:nvPicPr>
          <p:cNvPr id="4" name="Рисунок 3" descr="0906282bd7028a37da051f57a491a8a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8794" y="1357298"/>
            <a:ext cx="464347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r>
              <a:rPr lang="ru-RU" b="1" i="1" dirty="0" smtClean="0"/>
              <a:t>Ничего не хочется делать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8000" dirty="0" smtClean="0"/>
          </a:p>
          <a:p>
            <a:endParaRPr lang="ru-RU" sz="8000" dirty="0"/>
          </a:p>
        </p:txBody>
      </p:sp>
      <p:pic>
        <p:nvPicPr>
          <p:cNvPr id="5" name="Рисунок 4" descr="2221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428868"/>
            <a:ext cx="5357850" cy="350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4400" dirty="0" smtClean="0"/>
          </a:p>
          <a:p>
            <a:r>
              <a:rPr lang="ru-RU" sz="4400" dirty="0" smtClean="0"/>
              <a:t>Ученые пришли к выводу, что на каждую минуту конфликта приходится 20 минут последующих переживаний, когда и работа не ладится, и все валится из рук.</a:t>
            </a:r>
          </a:p>
          <a:p>
            <a:endParaRPr lang="ru-RU" sz="4400" dirty="0"/>
          </a:p>
        </p:txBody>
      </p:sp>
      <p:pic>
        <p:nvPicPr>
          <p:cNvPr id="5" name="Рисунок 4" descr="орп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57166"/>
            <a:ext cx="157163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r>
              <a:rPr lang="ru-RU" dirty="0" smtClean="0"/>
              <a:t>Плохие черты характера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Грубость                            Злость</a:t>
            </a:r>
          </a:p>
          <a:p>
            <a:pPr>
              <a:buNone/>
            </a:pPr>
            <a:r>
              <a:rPr lang="ru-RU" dirty="0" smtClean="0"/>
              <a:t>     Ненависть                        Упрямство</a:t>
            </a:r>
          </a:p>
          <a:p>
            <a:pPr>
              <a:buNone/>
            </a:pPr>
            <a:r>
              <a:rPr lang="ru-RU" dirty="0" smtClean="0"/>
              <a:t>     Сварливость                     Несдержанность</a:t>
            </a:r>
          </a:p>
          <a:p>
            <a:endParaRPr lang="ru-RU" dirty="0"/>
          </a:p>
        </p:txBody>
      </p:sp>
      <p:pic>
        <p:nvPicPr>
          <p:cNvPr id="4" name="Рисунок 3" descr="zlie-deti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601" y="4500570"/>
            <a:ext cx="3065572" cy="2105026"/>
          </a:xfrm>
          <a:prstGeom prst="rect">
            <a:avLst/>
          </a:prstGeom>
        </p:spPr>
      </p:pic>
      <p:pic>
        <p:nvPicPr>
          <p:cNvPr id="5" name="Рисунок 4" descr="52dcf6334d110ff77f4b78eadafbaccbuniqueidcmcima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500570"/>
            <a:ext cx="2786082" cy="2096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149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 Правило бесконфликтного общения. </vt:lpstr>
      <vt:lpstr> Что такое конфликт?</vt:lpstr>
      <vt:lpstr>         В чём же вред  конфликтов? </vt:lpstr>
      <vt:lpstr>Слайд 5</vt:lpstr>
      <vt:lpstr>Портится настроение </vt:lpstr>
      <vt:lpstr>Ничего не хочется делать</vt:lpstr>
      <vt:lpstr>Слайд 8</vt:lpstr>
      <vt:lpstr>Плохие черты характера</vt:lpstr>
      <vt:lpstr>Слайд 10</vt:lpstr>
      <vt:lpstr>Слайд 11</vt:lpstr>
      <vt:lpstr>Слайд 12</vt:lpstr>
      <vt:lpstr>Замените противоположным по смыслу словом:</vt:lpstr>
      <vt:lpstr>« Золотое» правило общения.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Правила безконфликтного существования. </dc:title>
  <dc:creator>0110</dc:creator>
  <cp:lastModifiedBy>0110</cp:lastModifiedBy>
  <cp:revision>65</cp:revision>
  <dcterms:created xsi:type="dcterms:W3CDTF">2011-02-13T06:16:29Z</dcterms:created>
  <dcterms:modified xsi:type="dcterms:W3CDTF">2011-11-25T07:28:30Z</dcterms:modified>
</cp:coreProperties>
</file>