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40CFC-4161-49C2-97CE-5C4A65A65D62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895BB4-87C6-4DBE-9625-26213AFEC3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851648" cy="106754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СКАЗОЧНАЯ ДОЛИНА</a:t>
            </a:r>
            <a:endParaRPr lang="ru-RU" sz="6600" dirty="0"/>
          </a:p>
        </p:txBody>
      </p:sp>
      <p:pic>
        <p:nvPicPr>
          <p:cNvPr id="1028" name="Picture 4" descr="Z:\папка обмена\Оформление1\Картинки\сказочные персонажи 2\5ca3f77c91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303227" cy="3096344"/>
          </a:xfrm>
          <a:prstGeom prst="rect">
            <a:avLst/>
          </a:prstGeom>
          <a:noFill/>
        </p:spPr>
      </p:pic>
      <p:pic>
        <p:nvPicPr>
          <p:cNvPr id="1030" name="Picture 6" descr="Z:\папка обмена\Оформление1\Картинки\сказочные персонажи 2\09121c7cf4d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16424" cy="310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папка обмена\Оформление1\Картинки\сказочные персонажи 2\nosor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71400"/>
            <a:ext cx="6393904" cy="74762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620688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 smtClean="0">
                <a:solidFill>
                  <a:schemeClr val="accent1"/>
                </a:solidFill>
              </a:rPr>
              <a:t>Конец</a:t>
            </a:r>
            <a:endParaRPr lang="ru-RU" sz="5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Волшебные слова очень приятны и согревают всех теплом как солнышко в ясный день.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Z:\папка обмена\Оформление1\Картинки\Сказочные персонажи\023ec5016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403882" cy="4479291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76002">
            <a:off x="311429" y="1249569"/>
            <a:ext cx="8326522" cy="211152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Этот сказочный герой носил широкополую шляпу. С прекрасной шарманкой он ходил по городам, он спас кукол от злого Карабаса –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</a:rPr>
              <a:t>Барабаса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258634" cy="3686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Папа Карло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30963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44711">
            <a:off x="438227" y="1343503"/>
            <a:ext cx="8229600" cy="14935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Этот герой лечил зверей и птиц, спас больных зверей Африки.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4089461" cy="424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Айболит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96044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34851">
            <a:off x="390959" y="2780305"/>
            <a:ext cx="8229600" cy="1709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Этот сказочный герой помог своему хозяину стать маркизом, жениться на принцессе и стать владельцем огромного замка.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73016"/>
            <a:ext cx="2847975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210893" cy="2996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926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Кот в сапогах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425305" cy="4300168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67571">
            <a:off x="502551" y="1324267"/>
            <a:ext cx="8229600" cy="163753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Это были любимые цветы девочки, которая оказалась сильнее Снежной королевы и спасла своего друга.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3510905" cy="3510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Герда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71500"/>
            <a:ext cx="3857600" cy="5357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94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СКАЗОЧНАЯ ДОЛИНА</vt:lpstr>
      <vt:lpstr>Слайд 2</vt:lpstr>
      <vt:lpstr>Папа Карло</vt:lpstr>
      <vt:lpstr>Слайд 4</vt:lpstr>
      <vt:lpstr>Айболит</vt:lpstr>
      <vt:lpstr>Слайд 6</vt:lpstr>
      <vt:lpstr>Кот в сапогах</vt:lpstr>
      <vt:lpstr>Слайд 8</vt:lpstr>
      <vt:lpstr>Герда</vt:lpstr>
      <vt:lpstr>Слайд 10</vt:lpstr>
      <vt:lpstr>Волшебные слова очень приятны и согревают всех теплом как солнышко в ясный день.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18</cp:revision>
  <dcterms:created xsi:type="dcterms:W3CDTF">2011-02-08T09:49:41Z</dcterms:created>
  <dcterms:modified xsi:type="dcterms:W3CDTF">2011-02-08T12:38:20Z</dcterms:modified>
</cp:coreProperties>
</file>