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1" r:id="rId4"/>
    <p:sldId id="262" r:id="rId5"/>
    <p:sldId id="257" r:id="rId6"/>
    <p:sldId id="263" r:id="rId7"/>
    <p:sldId id="258" r:id="rId8"/>
    <p:sldId id="264" r:id="rId9"/>
    <p:sldId id="259" r:id="rId10"/>
    <p:sldId id="265" r:id="rId11"/>
    <p:sldId id="260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reamworlds.ru/uploads/posts/2011-02/1297883851_065389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pixelbrush.ru/uploads/posts/2008-11/1226265521_nez.jpg&amp;imgrefurl=http://pixelbrush.ru/2008/11/10/paru-vektorov-s-neznajjki.html&amp;usg=__pr0KZo8MCNm3YHZYe1IJWXQ9-dk=&amp;h=581&amp;w=800&amp;sz=99&amp;hl=ru&amp;start=3&amp;zoom=1&amp;tbnid=KdW7I9BBcj0xiM:&amp;tbnh=104&amp;tbnw=143&amp;ei=iJDXTqvkM6Lm4QSumcXtDQ&amp;prev=/search?q=%D0%BA%D0%B0%D1%80%D1%82%D0%B8%D0%BD%D0%BA%D0%B8+%D0%BD%D0%B5%D0%B7%D0%BD%D0%B0%D0%B9%D0%BA%D0%B8&amp;hl=ru&amp;newwindow=1&amp;sa=G&amp;tbm=isch&amp;itbs=1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text=%D0%B4%D0%B5%D1%82%D1%81%D0%BA%D0%B8%D0%B5%20%D1%80%D0%B8%D1%81%D1%83%D0%BD%D0%BA%D0%B8%20%D0%BD%D0%B5%D0%B7%D0%BD%D0%B0%D0%B9%D0%BA%D0%B8&amp;p=38&amp;img_url=i052.radikal.ru/1104/5d/a8466ea8c5a9.jpg&amp;rpt=simag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imgres?imgurl=http://pixelbrush.ru/uploads/posts/2008-11/1226265521_nez.jpg&amp;imgrefurl=http://pixelbrush.ru/2008/11/10/paru-vektorov-s-neznajjki.html&amp;usg=__pr0KZo8MCNm3YHZYe1IJWXQ9-dk=&amp;h=581&amp;w=800&amp;sz=99&amp;hl=ru&amp;start=3&amp;zoom=1&amp;tbnid=KdW7I9BBcj0xiM:&amp;tbnh=104&amp;tbnw=143&amp;ei=iJDXTqvkM6Lm4QSumcXtDQ&amp;prev=/search?q=%D0%BA%D0%B0%D1%80%D1%82%D0%B8%D0%BD%D0%BA%D0%B8+%D0%BD%D0%B5%D0%B7%D0%BD%D0%B0%D0%B9%D0%BA%D0%B8&amp;hl=ru&amp;newwindow=1&amp;sa=G&amp;tbm=isch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www.a-svet.ru/images/kids_draw_zel/sun15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Sitta_europaea_wildlife_3.jpg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ru.wikipedia.org/wiki/%D0%A4%D0%B0%D0%B9%D0%BB:Sitta_europaea_wildlife_2_1.jpg" TargetMode="Externa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4 из 1049">
            <a:hlinkClick r:id="rId2" tgtFrame="_blank"/>
          </p:cNvPr>
          <p:cNvPicPr>
            <a:picLocks noGrp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571868" y="3643314"/>
            <a:ext cx="5572132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643702" y="1428737"/>
            <a:ext cx="20002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???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www.kinderbooks.ru/UserFiles/neznai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46"/>
            <a:ext cx="3571868" cy="35480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"/>
            <a:ext cx="34289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Узнай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http://im3-tub-ru.yandex.net/i?id=139682330-14-7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0"/>
            <a:ext cx="5572132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" y="4786322"/>
            <a:ext cx="3714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птицу по описанию!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600200"/>
            <a:ext cx="4543428" cy="4525963"/>
          </a:xfrm>
        </p:spPr>
        <p:txBody>
          <a:bodyPr/>
          <a:lstStyle/>
          <a:p>
            <a:r>
              <a:rPr lang="ru-RU" dirty="0" smtClean="0"/>
              <a:t>Это красивая птица. У нее на голове черная шапочка, щеки белые, на горле черная полоса – </a:t>
            </a:r>
            <a:r>
              <a:rPr lang="ru-RU" dirty="0" err="1" smtClean="0"/>
              <a:t>галстучек</a:t>
            </a:r>
            <a:r>
              <a:rPr lang="ru-RU" dirty="0" smtClean="0"/>
              <a:t>, крылья и хвост серые, спина желто-зеленая, а брюшко – желтое</a:t>
            </a:r>
          </a:p>
          <a:p>
            <a:endParaRPr lang="ru-RU" dirty="0"/>
          </a:p>
        </p:txBody>
      </p:sp>
      <p:pic>
        <p:nvPicPr>
          <p:cNvPr id="4098" name="Picture 2" descr="http://t3.gstatic.com/images?q=tbn:ANd9GcRKz-_PWOQgFWocwrH_AcXzpuJtQcgNRA129h4ludKruqq6D46lJtNJUJ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160964" cy="1571612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357290" y="2611635"/>
            <a:ext cx="1500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???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Синица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Рис. 5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это за птица?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1571613"/>
            <a:ext cx="4000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верхней части головки самки широкая желтая, а у самца оранжево-желтая полоса. Спина имеет зеленовато-оливковый цвет, а брюшко - серовато-бурый. На крыльях хорошо заметны беловатые поперечные полоски.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m7-tub-ru.yandex.net/i?id=132912846-39-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57422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85787" y="3881912"/>
            <a:ext cx="16430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Желтоголовый королёк</a:t>
            </a:r>
            <a:endParaRPr lang="ru-RU" dirty="0"/>
          </a:p>
        </p:txBody>
      </p:sp>
      <p:pic>
        <p:nvPicPr>
          <p:cNvPr id="4" name="Содержимое 3" descr="Желтоголовый королек же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24819"/>
            <a:ext cx="45720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48926">
            <a:off x="398806" y="6672"/>
            <a:ext cx="7173982" cy="10915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Берегите птиц!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www.fotozveri.ru/ptizy/20432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1214422"/>
            <a:ext cx="4286247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otozveri.ru/ptizy/2043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571612"/>
            <a:ext cx="492919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???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600200"/>
            <a:ext cx="525780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 маленькая подвижная птичка с округлой головкой, короткой шеей, яйцевидным туловищем, короткими и округлыми крыльями, клюв твёрдый, к концу заострённый. В холодную пору птицы сидят, плотно прижавшись друг к другу, нахохлившись.</a:t>
            </a:r>
          </a:p>
          <a:p>
            <a:endParaRPr lang="ru-RU" dirty="0"/>
          </a:p>
        </p:txBody>
      </p:sp>
      <p:pic>
        <p:nvPicPr>
          <p:cNvPr id="12290" name="Picture 2" descr="http://festival.1september.ru/articles/531708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33147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>
                <a:solidFill>
                  <a:srgbClr val="FF0000"/>
                </a:solidFill>
              </a:rPr>
              <a:t>оробей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Рис.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Кто это?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600200"/>
            <a:ext cx="447199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У </a:t>
            </a:r>
            <a:r>
              <a:rPr lang="ru-RU" dirty="0" smtClean="0"/>
              <a:t>этой птицы верх головы, крылья, хвост – черные; спина голубовато-серая, а брюшко – красное. Клюв короткий, толстый, конической формы, черного цвета</a:t>
            </a:r>
          </a:p>
          <a:p>
            <a:endParaRPr lang="ru-RU" dirty="0"/>
          </a:p>
        </p:txBody>
      </p:sp>
      <p:pic>
        <p:nvPicPr>
          <p:cNvPr id="5" name="Рисунок 4" descr="http://im4-tub-ru.yandex.net/i?id=122337878-12-72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71612"/>
            <a:ext cx="328611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.2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123950" y="0"/>
            <a:ext cx="6948512" cy="107154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2400" kern="10" spc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Снегирь.</a:t>
            </a:r>
            <a:endParaRPr lang="ru-RU" sz="2400" kern="10" spc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429124" y="2786058"/>
            <a:ext cx="4714876" cy="40719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У этой птицы красивое пестрое оперение: верх тела – черный, на голове и шее белые пятна, на сложенных крыльях белые полосы, подхвостье и темя красные. Клюв прочный и острый.</a:t>
            </a:r>
            <a:endParaRPr lang="ru-RU" dirty="0"/>
          </a:p>
        </p:txBody>
      </p:sp>
      <p:pic>
        <p:nvPicPr>
          <p:cNvPr id="5" name="Picture 2" descr="http://t3.gstatic.com/images?q=tbn:ANd9GcRKz-_PWOQgFWocwrH_AcXzpuJtQcgNRA129h4ludKruqq6D46lJtNJUJ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4429124" cy="2928934"/>
          </a:xfrm>
          <a:prstGeom prst="rect">
            <a:avLst/>
          </a:prstGeom>
          <a:noFill/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38250" y="866775"/>
            <a:ext cx="1666875" cy="4953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endParaRPr lang="ru-RU" sz="2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357290" y="5143512"/>
            <a:ext cx="1666875" cy="4953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endParaRPr lang="ru-RU" sz="2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929190" y="285728"/>
            <a:ext cx="4214810" cy="100013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Кто это?</a:t>
            </a:r>
            <a:endParaRPr lang="ru-RU" sz="2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pic>
        <p:nvPicPr>
          <p:cNvPr id="16" name="Рисунок 15" descr="http://www.a-svet.ru/images/kids_draw_zel/th_sun15.jpg">
            <a:hlinkClick r:id="rId4" tgtFrame="&quot;_blank&quot;" tooltip="&quot;Детский рисунок Энергия в нашей жизни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429124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286512" y="1071546"/>
            <a:ext cx="107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pic>
        <p:nvPicPr>
          <p:cNvPr id="4" name="Содержимое 3" descr="Рис.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1111" y="1600200"/>
            <a:ext cx="51417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600200"/>
            <a:ext cx="604362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Небольшая подвижная птица длиной 12—14,5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см,с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плотным телосложением, большой головой и короткой, почти незаметной шеей. Оперение пушистое, густое. Окраска сильно варьирует в зависимости от района обитания, при этом верхняя часть тела всегда имеет различные оттенки голубовато-серого цвета, подбородок и шея белые. Через глаз от основания клюва до затылка проходит горизонтальная тёмная полоса. Клюв длинный, прямой и острый; сероватого цвета. В основании клюва имеются жёсткие щетинки, направленные вперёд. Крылья короткие, закруглённые, имеют 10 маховых перьев. Хвост короткий, прямой. Ноги серо-бурые, сильные, с длинными цепкими когтями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m7-tub-ru.yandex.net/i?id=132912846-39-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5748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Поползень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Рис.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pload.wikimedia.org/wikipedia/commons/thumb/e/e1/Sitta_europaea_wildlife_3.jpg/220px-Sitta_europaea_wildlife_3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3571876"/>
            <a:ext cx="2857520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Sitta europaea wildlife 2 1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5" y="1"/>
            <a:ext cx="32861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316</Words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???</vt:lpstr>
      <vt:lpstr>Воробей</vt:lpstr>
      <vt:lpstr>Кто это?</vt:lpstr>
      <vt:lpstr>Слайд 5</vt:lpstr>
      <vt:lpstr>Слайд 6</vt:lpstr>
      <vt:lpstr>дятел</vt:lpstr>
      <vt:lpstr>Отгадай!</vt:lpstr>
      <vt:lpstr>Поползень</vt:lpstr>
      <vt:lpstr>Отгадай!</vt:lpstr>
      <vt:lpstr>Синица</vt:lpstr>
      <vt:lpstr>Что это за птица? </vt:lpstr>
      <vt:lpstr>Желтоголовый королёк</vt:lpstr>
      <vt:lpstr>Берегите птиц!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29</cp:revision>
  <dcterms:created xsi:type="dcterms:W3CDTF">2011-11-28T11:05:16Z</dcterms:created>
  <dcterms:modified xsi:type="dcterms:W3CDTF">2011-12-04T15:47:28Z</dcterms:modified>
</cp:coreProperties>
</file>