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61" r:id="rId4"/>
    <p:sldId id="262" r:id="rId5"/>
    <p:sldId id="257" r:id="rId6"/>
    <p:sldId id="263" r:id="rId7"/>
    <p:sldId id="258" r:id="rId8"/>
    <p:sldId id="264" r:id="rId9"/>
    <p:sldId id="259" r:id="rId10"/>
    <p:sldId id="265" r:id="rId11"/>
    <p:sldId id="260" r:id="rId12"/>
    <p:sldId id="266" r:id="rId13"/>
    <p:sldId id="267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4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dreamworlds.ru/uploads/posts/2011-02/1297883851_065389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imgres?imgurl=http://pixelbrush.ru/uploads/posts/2008-11/1226265521_nez.jpg&amp;imgrefurl=http://pixelbrush.ru/2008/11/10/paru-vektorov-s-neznajjki.html&amp;usg=__pr0KZo8MCNm3YHZYe1IJWXQ9-dk=&amp;h=581&amp;w=800&amp;sz=99&amp;hl=ru&amp;start=3&amp;zoom=1&amp;tbnid=KdW7I9BBcj0xiM:&amp;tbnh=104&amp;tbnw=143&amp;ei=iJDXTqvkM6Lm4QSumcXtDQ&amp;prev=/search?q=%D0%BA%D0%B0%D1%80%D1%82%D0%B8%D0%BD%D0%BA%D0%B8+%D0%BD%D0%B5%D0%B7%D0%BD%D0%B0%D0%B9%D0%BA%D0%B8&amp;hl=ru&amp;newwindow=1&amp;sa=G&amp;tbm=isch&amp;itbs=1" TargetMode="Externa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ed=1&amp;text=%D0%B4%D0%B5%D1%82%D1%81%D0%BA%D0%B8%D0%B5%20%D1%80%D0%B8%D1%81%D1%83%D0%BD%D0%BA%D0%B8%20%D0%BD%D0%B5%D0%B7%D0%BD%D0%B0%D0%B9%D0%BA%D0%B8&amp;p=38&amp;img_url=i052.radikal.ru/1104/5d/a8466ea8c5a9.jpg&amp;rpt=simage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ru/imgres?imgurl=http://pixelbrush.ru/uploads/posts/2008-11/1226265521_nez.jpg&amp;imgrefurl=http://pixelbrush.ru/2008/11/10/paru-vektorov-s-neznajjki.html&amp;usg=__pr0KZo8MCNm3YHZYe1IJWXQ9-dk=&amp;h=581&amp;w=800&amp;sz=99&amp;hl=ru&amp;start=3&amp;zoom=1&amp;tbnid=KdW7I9BBcj0xiM:&amp;tbnh=104&amp;tbnw=143&amp;ei=iJDXTqvkM6Lm4QSumcXtDQ&amp;prev=/search?q=%D0%BA%D0%B0%D1%80%D1%82%D0%B8%D0%BD%D0%BA%D0%B8+%D0%BD%D0%B5%D0%B7%D0%BD%D0%B0%D0%B9%D0%BA%D0%B8&amp;hl=ru&amp;newwindow=1&amp;sa=G&amp;tbm=isch&amp;itbs=1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hyperlink" Target="http://www.a-svet.ru/images/kids_draw_zel/sun15.jpg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4%D0%B0%D0%B9%D0%BB:Sitta_europaea_wildlife_3.jpg" TargetMode="External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hyperlink" Target="http://ru.wikipedia.org/wiki/%D0%A4%D0%B0%D0%B9%D0%BB:Sitta_europaea_wildlife_2_1.jpg" TargetMode="Externa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-main-pic" descr="Картинка 4 из 1049">
            <a:hlinkClick r:id="rId2" tgtFrame="_blank"/>
          </p:cNvPr>
          <p:cNvPicPr>
            <a:picLocks noGrp="1"/>
          </p:cNvPicPr>
          <p:nvPr>
            <p:ph idx="4294967295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3571868" y="3643314"/>
            <a:ext cx="5572132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643702" y="1428737"/>
            <a:ext cx="200026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???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http://www.kinderbooks.ru/UserFiles/neznaik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71546"/>
            <a:ext cx="3571868" cy="354807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1"/>
            <a:ext cx="342899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Узнай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7" name="Рисунок 6" descr="http://im3-tub-ru.yandex.net/i?id=139682330-14-72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68" y="0"/>
            <a:ext cx="5572132" cy="3857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1" y="4786322"/>
            <a:ext cx="37147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птицу по описанию!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Отгадай!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372" y="1600200"/>
            <a:ext cx="4543428" cy="4525963"/>
          </a:xfrm>
        </p:spPr>
        <p:txBody>
          <a:bodyPr/>
          <a:lstStyle/>
          <a:p>
            <a:r>
              <a:rPr lang="ru-RU" dirty="0" smtClean="0"/>
              <a:t>Это красивая птица. У нее на голове черная шапочка, щеки белые, на горле черная полоса – </a:t>
            </a:r>
            <a:r>
              <a:rPr lang="ru-RU" dirty="0" err="1" smtClean="0"/>
              <a:t>галстучек</a:t>
            </a:r>
            <a:r>
              <a:rPr lang="ru-RU" dirty="0" smtClean="0"/>
              <a:t>, крылья и хвост серые, спина желто-зеленая, а брюшко – желтое</a:t>
            </a:r>
          </a:p>
          <a:p>
            <a:endParaRPr lang="ru-RU" dirty="0"/>
          </a:p>
        </p:txBody>
      </p:sp>
      <p:pic>
        <p:nvPicPr>
          <p:cNvPr id="4098" name="Picture 2" descr="http://t3.gstatic.com/images?q=tbn:ANd9GcRKz-_PWOQgFWocwrH_AcXzpuJtQcgNRA129h4ludKruqq6D46lJtNJUJ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160964" cy="1571612"/>
          </a:xfrm>
          <a:prstGeom prst="rect">
            <a:avLst/>
          </a:prstGeom>
          <a:noFill/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357290" y="2611635"/>
            <a:ext cx="150019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???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Синица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Рис. 5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1571612"/>
            <a:ext cx="9144000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Что это за птица?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00562" y="1571613"/>
            <a:ext cx="40005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На верхней части головки самки широкая желтая, а у самца оранжево-желтая полоса. Спина имеет зеленовато-оливковый цвет, а брюшко - серовато-бурый. На крыльях хорошо заметны беловатые поперечные полоски.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://im7-tub-ru.yandex.net/i?id=132912846-39-7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357422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785787" y="3881912"/>
            <a:ext cx="16430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???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Желтоголовый королёк</a:t>
            </a:r>
            <a:endParaRPr lang="ru-RU" dirty="0"/>
          </a:p>
        </p:txBody>
      </p:sp>
      <p:pic>
        <p:nvPicPr>
          <p:cNvPr id="4" name="Содержимое 3" descr="Желтоголовый королек жел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724819"/>
            <a:ext cx="4572000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148926">
            <a:off x="398806" y="6672"/>
            <a:ext cx="7173982" cy="1091525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Берегите птиц!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http://www.fotozveri.ru/ptizy/20432.jpg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" y="1214422"/>
            <a:ext cx="4286247" cy="564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www.fotozveri.ru/ptizy/20435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4810" y="1571612"/>
            <a:ext cx="4929190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???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8992" y="1600200"/>
            <a:ext cx="5257808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Это маленькая подвижная птичка с округлой головкой, короткой шеей, яйцевидным туловищем, короткими и округлыми крыльями, клюв твёрдый, к концу заострённый. В холодную пору птицы сидят, плотно прижавшись друг к другу, нахохлившись.</a:t>
            </a:r>
          </a:p>
          <a:p>
            <a:endParaRPr lang="ru-RU" dirty="0"/>
          </a:p>
        </p:txBody>
      </p:sp>
      <p:pic>
        <p:nvPicPr>
          <p:cNvPr id="12290" name="Picture 2" descr="http://festival.1september.ru/articles/531708/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85860"/>
            <a:ext cx="3314700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В</a:t>
            </a:r>
            <a:r>
              <a:rPr lang="ru-RU" sz="4800" b="1" dirty="0" smtClean="0">
                <a:solidFill>
                  <a:srgbClr val="FF0000"/>
                </a:solidFill>
              </a:rPr>
              <a:t>оробей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Рис.1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Кто это?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4810" y="1600200"/>
            <a:ext cx="447199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У </a:t>
            </a:r>
            <a:r>
              <a:rPr lang="ru-RU" dirty="0" smtClean="0"/>
              <a:t>этой птицы верх головы, крылья, хвост – черные; спина голубовато-серая, а брюшко – красное. Клюв короткий, толстый, конической формы, черного цвета</a:t>
            </a:r>
          </a:p>
          <a:p>
            <a:endParaRPr lang="ru-RU" dirty="0"/>
          </a:p>
        </p:txBody>
      </p:sp>
      <p:pic>
        <p:nvPicPr>
          <p:cNvPr id="5" name="Рисунок 4" descr="http://im4-tub-ru.yandex.net/i?id=122337878-12-72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571612"/>
            <a:ext cx="3286116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ис.2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WordArt 2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123950" y="0"/>
            <a:ext cx="6948512" cy="1071545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 rtl="0"/>
            <a:r>
              <a:rPr lang="ru-RU" sz="2400" kern="10" spc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Снегирь.</a:t>
            </a:r>
            <a:endParaRPr lang="ru-RU" sz="2400" kern="10" spc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429124" y="2786058"/>
            <a:ext cx="4714876" cy="407194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У этой птицы красивое пестрое оперение: верх тела – черный, на голове и шее белые пятна, на сложенных крыльях белые полосы, подхвостье и темя красные. Клюв прочный и острый.</a:t>
            </a:r>
            <a:endParaRPr lang="ru-RU" dirty="0"/>
          </a:p>
        </p:txBody>
      </p:sp>
      <p:pic>
        <p:nvPicPr>
          <p:cNvPr id="5" name="Picture 2" descr="http://t3.gstatic.com/images?q=tbn:ANd9GcRKz-_PWOQgFWocwrH_AcXzpuJtQcgNRA129h4ludKruqq6D46lJtNJUJ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929066"/>
            <a:ext cx="4429124" cy="2928934"/>
          </a:xfrm>
          <a:prstGeom prst="rect">
            <a:avLst/>
          </a:prstGeom>
          <a:noFill/>
        </p:spPr>
      </p:pic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1238250" y="866775"/>
            <a:ext cx="1666875" cy="49530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/>
            <a:endParaRPr lang="ru-RU" sz="28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1357290" y="5143512"/>
            <a:ext cx="1666875" cy="49530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/>
            <a:endParaRPr lang="ru-RU" sz="28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4929190" y="285728"/>
            <a:ext cx="4214810" cy="1000132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/>
            <a:r>
              <a:rPr lang="ru-RU" sz="2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rPr>
              <a:t>Кто это?</a:t>
            </a:r>
            <a:endParaRPr lang="ru-RU" sz="28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  <p:pic>
        <p:nvPicPr>
          <p:cNvPr id="16" name="Рисунок 15" descr="http://www.a-svet.ru/images/kids_draw_zel/th_sun15.jpg">
            <a:hlinkClick r:id="rId4" tgtFrame="&quot;_blank&quot;" tooltip="&quot;Детский рисунок Энергия в нашей жизни&quot;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4429124" cy="3929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17"/>
          <p:cNvSpPr/>
          <p:nvPr/>
        </p:nvSpPr>
        <p:spPr>
          <a:xfrm>
            <a:off x="6286512" y="1071546"/>
            <a:ext cx="10715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?</a:t>
            </a:r>
            <a:endParaRPr lang="ru-RU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дятел</a:t>
            </a:r>
            <a:endParaRPr lang="ru-RU" dirty="0"/>
          </a:p>
        </p:txBody>
      </p:sp>
      <p:pic>
        <p:nvPicPr>
          <p:cNvPr id="4" name="Содержимое 3" descr="Рис.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1111" y="1600200"/>
            <a:ext cx="514177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Отгадай!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43174" y="1600200"/>
            <a:ext cx="6043626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Небольшая подвижная птица длиной 12—14,5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см,с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плотным телосложением, большой головой и короткой, почти незаметной шеей. Оперение пушистое, густое. Окраска сильно варьирует в зависимости от района обитания, при этом верхняя часть тела всегда имеет различные оттенки голубовато-серого цвета, подбородок и шея белые. Через глаз от основания клюва до затылка проходит горизонтальная тёмная полоса. Клюв длинный, прямой и острый; сероватого цвета. В основании клюва имеются жёсткие щетинки, направленные вперёд. Крылья короткие, закруглённые, имеют 10 маховых перьев. Хвост короткий, прямой. Ноги серо-бурые, сильные, с длинными цепкими когтями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,.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://im7-tub-ru.yandex.net/i?id=132912846-39-7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857488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Поползень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Рис. 4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14324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upload.wikimedia.org/wikipedia/commons/thumb/e/e1/Sitta_europaea_wildlife_3.jpg/220px-Sitta_europaea_wildlife_3.jpg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3571876"/>
            <a:ext cx="2857520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Sitta europaea wildlife 2 1.jpg">
            <a:hlinkClick r:id="rId5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57885" y="1"/>
            <a:ext cx="328611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316</Words>
  <PresentationFormat>Экран (4:3)</PresentationFormat>
  <Paragraphs>25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???</vt:lpstr>
      <vt:lpstr>Воробей</vt:lpstr>
      <vt:lpstr>Кто это?</vt:lpstr>
      <vt:lpstr>Слайд 5</vt:lpstr>
      <vt:lpstr>Слайд 6</vt:lpstr>
      <vt:lpstr>дятел</vt:lpstr>
      <vt:lpstr>Отгадай!</vt:lpstr>
      <vt:lpstr>Поползень</vt:lpstr>
      <vt:lpstr>Отгадай!</vt:lpstr>
      <vt:lpstr>Синица</vt:lpstr>
      <vt:lpstr>Что это за птица? </vt:lpstr>
      <vt:lpstr>Желтоголовый королёк</vt:lpstr>
      <vt:lpstr>Берегите птиц!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29</cp:revision>
  <dcterms:created xsi:type="dcterms:W3CDTF">2011-11-28T11:05:16Z</dcterms:created>
  <dcterms:modified xsi:type="dcterms:W3CDTF">2011-12-04T15:47:28Z</dcterms:modified>
</cp:coreProperties>
</file>