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76" r:id="rId3"/>
    <p:sldId id="277" r:id="rId4"/>
    <p:sldId id="278" r:id="rId5"/>
    <p:sldId id="279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57" r:id="rId17"/>
    <p:sldId id="261" r:id="rId18"/>
    <p:sldId id="264" r:id="rId19"/>
    <p:sldId id="266" r:id="rId20"/>
    <p:sldId id="267" r:id="rId21"/>
    <p:sldId id="269" r:id="rId22"/>
    <p:sldId id="271" r:id="rId23"/>
    <p:sldId id="273" r:id="rId24"/>
    <p:sldId id="274" r:id="rId25"/>
    <p:sldId id="281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6CCCFD-DA1B-4526-BDD8-98A20D09565F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3FA6E4-0C6C-4BA1-A458-23A51E9DF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2F264-9935-4DBA-A1B8-4CD44D3CD3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24C59-56B2-4ACA-A595-7F3A9C47ADFD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B78F-7E17-4089-AE29-62B282DCA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0B983-FE68-4FA8-97F5-7AC52E87DD20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E691B-D47E-4714-AB3A-3D1137757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E70EA-2F39-421A-8290-4E66B64F1CD6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F3B2-76A1-4519-B37C-32D56A6BA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A9BE-7930-4681-A2DC-A335D8504815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0223-DD01-4C02-BDCC-4CBAF4F8C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9406-9985-43B8-BB03-5C6D8CE9AE11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C6E5-1CD5-47EC-964B-C6FCEF5C9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06A0-4364-4731-89B1-851464E12843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F046-7A98-44E3-A927-ED87865C1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3DC63-E40D-4025-8C1E-7456F37F6493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79F9-304B-43A9-A798-F830E5B97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5DD9-D24A-498C-ACE9-B099B38FE49E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6BCB-8AE5-45DC-85D5-18831C836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0309-D563-4340-9BBE-A408BB7431E3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B85D2-0375-4CBA-B7D7-0311D30C7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79BD5-968B-4B0D-90AA-5D615582FCCB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626A-6728-47C8-B646-02FFAB8C7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CE817-13C7-4EC2-A9CC-F670BD0986ED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7127-0B96-4E3C-AB9B-86B4BA0FE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5E7B9C-96AA-49D1-9E77-6187EF1E7059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9A392-3B88-4E14-9BCF-4C313B3E8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3" cstate="print"/>
          <a:srcRect t="79749"/>
          <a:stretch>
            <a:fillRect/>
          </a:stretch>
        </p:blipFill>
        <p:spPr bwMode="auto">
          <a:xfrm>
            <a:off x="0" y="5214938"/>
            <a:ext cx="9144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052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3" cstate="print"/>
          <a:srcRect b="30817"/>
          <a:stretch>
            <a:fillRect/>
          </a:stretch>
        </p:blipFill>
        <p:spPr bwMode="auto">
          <a:xfrm>
            <a:off x="0" y="142875"/>
            <a:ext cx="91440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357694"/>
            <a:ext cx="8858250" cy="1500204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Изучаем </a:t>
            </a:r>
          </a:p>
          <a:p>
            <a:pPr eaLnBrk="1" hangingPunct="1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дорожного движения</a:t>
            </a:r>
          </a:p>
          <a:p>
            <a:pPr eaLnBrk="1" hangingPunct="1">
              <a:defRPr/>
            </a:pPr>
            <a:endParaRPr lang="ru-RU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214283" y="1571611"/>
            <a:ext cx="8715435" cy="114300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Какой подарок сделали родители дяди Фёдора почтальону Печкину?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Автомульти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velo-pech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800346"/>
            <a:ext cx="4357718" cy="348617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214283" y="1571611"/>
            <a:ext cx="8715435" cy="114300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Во что превратила добрая фея тыкву для Золушки?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Автомульти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zolus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571744"/>
            <a:ext cx="4214842" cy="331567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214283" y="1571611"/>
            <a:ext cx="7143799" cy="78581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На чём летал старик </a:t>
            </a:r>
            <a:r>
              <a:rPr lang="ru-RU" sz="3600" dirty="0" err="1" smtClean="0">
                <a:solidFill>
                  <a:srgbClr val="FF0000"/>
                </a:solidFill>
              </a:rPr>
              <a:t>Хоттабыч</a:t>
            </a:r>
            <a:r>
              <a:rPr lang="ru-RU" sz="3600" dirty="0" smtClean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Автомульти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344378"/>
            <a:ext cx="4033838" cy="398973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214283" y="1571611"/>
            <a:ext cx="6572295" cy="714381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Личный транспорт Бабы - Яги?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Автомульти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kazka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000240"/>
            <a:ext cx="3066103" cy="4610681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214283" y="1571611"/>
            <a:ext cx="8715435" cy="114300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На чём летал барон Мюнхгаузен?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Автомульти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Untitled-4_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420295"/>
            <a:ext cx="3714776" cy="382622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214283" y="1571611"/>
            <a:ext cx="8715435" cy="114300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На чём катался Кай?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Автомульти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08-006-Sanki-Kaj-Snezhnaja-korole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571612"/>
            <a:ext cx="2924175" cy="4762500"/>
          </a:xfrm>
          <a:prstGeom prst="rect">
            <a:avLst/>
          </a:prstGeom>
        </p:spPr>
      </p:pic>
      <p:pic>
        <p:nvPicPr>
          <p:cNvPr id="9" name="Рисунок 8" descr="610x610_derevyannye_detskie_334896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928934"/>
            <a:ext cx="4445004" cy="329367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1000125" y="5072063"/>
            <a:ext cx="7286625" cy="14112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Почему на левом рисунке возникла опасная ситуация?</a:t>
            </a:r>
          </a:p>
          <a:p>
            <a:pPr algn="just" eaLnBrk="1" hangingPunct="1">
              <a:buFont typeface="Arial" charset="0"/>
              <a:buNone/>
            </a:pPr>
            <a:endParaRPr lang="ru-RU" sz="2800" smtClean="0"/>
          </a:p>
        </p:txBody>
      </p:sp>
      <p:pic>
        <p:nvPicPr>
          <p:cNvPr id="3077" name="Picture 6" descr="1215_1"/>
          <p:cNvPicPr>
            <a:picLocks noChangeAspect="1" noChangeArrowheads="1"/>
          </p:cNvPicPr>
          <p:nvPr/>
        </p:nvPicPr>
        <p:blipFill>
          <a:blip r:embed="rId3" cstate="print"/>
          <a:srcRect t="12750" b="14713"/>
          <a:stretch>
            <a:fillRect/>
          </a:stretch>
        </p:blipFill>
        <p:spPr bwMode="auto">
          <a:xfrm>
            <a:off x="785813" y="1214438"/>
            <a:ext cx="7429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0"/>
            <a:ext cx="871543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чего нужны 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дорожного движения</a:t>
            </a:r>
            <a:endParaRPr lang="ru-RU" sz="36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там, за порогом дома?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125" name="Рисунок 10" descr="http://www.rim3.ru/linkpics/Catalog/plakat/1215_3.jpg"/>
          <p:cNvPicPr>
            <a:picLocks noChangeAspect="1" noChangeArrowheads="1"/>
          </p:cNvPicPr>
          <p:nvPr/>
        </p:nvPicPr>
        <p:blipFill>
          <a:blip r:embed="rId3" cstate="print"/>
          <a:srcRect t="12750" b="12250"/>
          <a:stretch>
            <a:fillRect/>
          </a:stretch>
        </p:blipFill>
        <p:spPr bwMode="auto">
          <a:xfrm>
            <a:off x="1714500" y="1071563"/>
            <a:ext cx="5715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Содержимое 2"/>
          <p:cNvSpPr>
            <a:spLocks noGrp="1"/>
          </p:cNvSpPr>
          <p:nvPr>
            <p:ph idx="1"/>
          </p:nvPr>
        </p:nvSpPr>
        <p:spPr>
          <a:xfrm>
            <a:off x="500063" y="5072063"/>
            <a:ext cx="8229600" cy="15541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Какой опасности подвергаются дети, играющие в бадминтон, в волейбол?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- пассажир</a:t>
            </a:r>
            <a:endParaRPr lang="ru-RU" dirty="0"/>
          </a:p>
        </p:txBody>
      </p:sp>
      <p:pic>
        <p:nvPicPr>
          <p:cNvPr id="8196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1215_6"/>
          <p:cNvPicPr>
            <a:picLocks noChangeAspect="1" noChangeArrowheads="1"/>
          </p:cNvPicPr>
          <p:nvPr/>
        </p:nvPicPr>
        <p:blipFill>
          <a:blip r:embed="rId3" cstate="print"/>
          <a:srcRect t="12500" b="12498"/>
          <a:stretch>
            <a:fillRect/>
          </a:stretch>
        </p:blipFill>
        <p:spPr bwMode="auto">
          <a:xfrm>
            <a:off x="1500188" y="1285875"/>
            <a:ext cx="635793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Содержимое 2"/>
          <p:cNvSpPr>
            <a:spLocks noGrp="1"/>
          </p:cNvSpPr>
          <p:nvPr>
            <p:ph idx="1"/>
          </p:nvPr>
        </p:nvSpPr>
        <p:spPr>
          <a:xfrm>
            <a:off x="0" y="5643563"/>
            <a:ext cx="9144000" cy="9112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/>
              <a:t>Кто из пассажиров ведёт себя неправильно?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правильно?</a:t>
            </a:r>
            <a:endParaRPr lang="ru-RU" dirty="0"/>
          </a:p>
        </p:txBody>
      </p:sp>
      <p:pic>
        <p:nvPicPr>
          <p:cNvPr id="10244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7" descr="http://avtoliteratura.ru/files/plakati/1215_8.jpg"/>
          <p:cNvPicPr>
            <a:picLocks noChangeAspect="1" noChangeArrowheads="1"/>
          </p:cNvPicPr>
          <p:nvPr/>
        </p:nvPicPr>
        <p:blipFill>
          <a:blip r:embed="rId3" cstate="print"/>
          <a:srcRect t="11501" b="11626"/>
          <a:stretch>
            <a:fillRect/>
          </a:stretch>
        </p:blipFill>
        <p:spPr bwMode="auto">
          <a:xfrm>
            <a:off x="1428750" y="1285875"/>
            <a:ext cx="642937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429250"/>
            <a:ext cx="8229600" cy="9112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Кто ведёт себя неправильно?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2600316" cy="857255"/>
          </a:xfrm>
        </p:spPr>
        <p:txBody>
          <a:bodyPr/>
          <a:lstStyle/>
          <a:p>
            <a:pPr algn="l"/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14348" y="2357430"/>
            <a:ext cx="8072494" cy="107157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Кто из сказочных героев правильно перешёл бы улицу?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Игра-конкурс дорожных наук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10" y="3643314"/>
            <a:ext cx="4286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А) </a:t>
            </a:r>
            <a:r>
              <a:rPr lang="ru-RU" sz="3200" dirty="0" err="1" smtClean="0"/>
              <a:t>Мальвина</a:t>
            </a:r>
            <a:endParaRPr lang="ru-RU" sz="3200" dirty="0" smtClean="0"/>
          </a:p>
          <a:p>
            <a:r>
              <a:rPr lang="ru-RU" sz="3200" dirty="0" smtClean="0"/>
              <a:t>Б) Буратино</a:t>
            </a:r>
          </a:p>
          <a:p>
            <a:r>
              <a:rPr lang="ru-RU" sz="3200" dirty="0" smtClean="0"/>
              <a:t>В) Незнайка</a:t>
            </a:r>
          </a:p>
          <a:p>
            <a:r>
              <a:rPr lang="ru-RU" sz="3200" dirty="0" smtClean="0"/>
              <a:t>Г) </a:t>
            </a:r>
            <a:r>
              <a:rPr lang="ru-RU" sz="3200" dirty="0" err="1" smtClean="0"/>
              <a:t>Винни</a:t>
            </a:r>
            <a:r>
              <a:rPr lang="ru-RU" sz="3200" dirty="0" smtClean="0"/>
              <a:t> – Пух </a:t>
            </a:r>
            <a:endParaRPr lang="ru-RU" sz="3200" dirty="0"/>
          </a:p>
        </p:txBody>
      </p:sp>
      <p:pic>
        <p:nvPicPr>
          <p:cNvPr id="7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Безопасный переход улиц и дорог</a:t>
            </a:r>
            <a:endParaRPr lang="ru-RU" dirty="0"/>
          </a:p>
        </p:txBody>
      </p:sp>
      <p:pic>
        <p:nvPicPr>
          <p:cNvPr id="11268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1215_9"/>
          <p:cNvPicPr>
            <a:picLocks noChangeAspect="1" noChangeArrowheads="1"/>
          </p:cNvPicPr>
          <p:nvPr/>
        </p:nvPicPr>
        <p:blipFill>
          <a:blip r:embed="rId3" cstate="print"/>
          <a:srcRect t="11501" b="11624"/>
          <a:stretch>
            <a:fillRect/>
          </a:stretch>
        </p:blipFill>
        <p:spPr bwMode="auto">
          <a:xfrm>
            <a:off x="1428750" y="1285875"/>
            <a:ext cx="63579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214938"/>
            <a:ext cx="8229600" cy="11255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/>
              <a:t>Кто из пешеходов правильно ведёт себя при переходе улицы?</a:t>
            </a:r>
            <a:endParaRPr lang="ru-RU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остановке общественного транспорта</a:t>
            </a:r>
            <a:endParaRPr lang="ru-RU" dirty="0"/>
          </a:p>
        </p:txBody>
      </p:sp>
      <p:pic>
        <p:nvPicPr>
          <p:cNvPr id="13316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1215_11"/>
          <p:cNvPicPr>
            <a:picLocks noChangeAspect="1" noChangeArrowheads="1"/>
          </p:cNvPicPr>
          <p:nvPr/>
        </p:nvPicPr>
        <p:blipFill>
          <a:blip r:embed="rId3" cstate="print"/>
          <a:srcRect t="12250" b="10875"/>
          <a:stretch>
            <a:fillRect/>
          </a:stretch>
        </p:blipFill>
        <p:spPr bwMode="auto">
          <a:xfrm>
            <a:off x="1071563" y="1428750"/>
            <a:ext cx="69294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500688"/>
            <a:ext cx="8229600" cy="8397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Кто поступает неправильно?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остановочный и тормозной путь?</a:t>
            </a:r>
            <a:endParaRPr lang="ru-RU" dirty="0"/>
          </a:p>
        </p:txBody>
      </p:sp>
      <p:pic>
        <p:nvPicPr>
          <p:cNvPr id="15364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1215_14"/>
          <p:cNvPicPr>
            <a:picLocks noChangeAspect="1" noChangeArrowheads="1"/>
          </p:cNvPicPr>
          <p:nvPr/>
        </p:nvPicPr>
        <p:blipFill>
          <a:blip r:embed="rId3" cstate="print"/>
          <a:srcRect l="66055" t="14900" r="1834" b="13525"/>
          <a:stretch>
            <a:fillRect/>
          </a:stretch>
        </p:blipFill>
        <p:spPr bwMode="auto">
          <a:xfrm>
            <a:off x="4857752" y="1500174"/>
            <a:ext cx="250033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13"/>
            <a:ext cx="8229600" cy="7683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Почему автомобиль не может остановиться сразу?</a:t>
            </a:r>
          </a:p>
        </p:txBody>
      </p:sp>
      <p:pic>
        <p:nvPicPr>
          <p:cNvPr id="7" name="Picture 2" descr="1215_14"/>
          <p:cNvPicPr>
            <a:picLocks noChangeAspect="1" noChangeArrowheads="1"/>
          </p:cNvPicPr>
          <p:nvPr/>
        </p:nvPicPr>
        <p:blipFill>
          <a:blip r:embed="rId3" cstate="print"/>
          <a:srcRect l="917" t="14900" r="66055" b="13525"/>
          <a:stretch>
            <a:fillRect/>
          </a:stretch>
        </p:blipFill>
        <p:spPr bwMode="auto">
          <a:xfrm>
            <a:off x="1500166" y="1500174"/>
            <a:ext cx="257174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городом</a:t>
            </a:r>
            <a:endParaRPr lang="ru-RU" dirty="0"/>
          </a:p>
        </p:txBody>
      </p:sp>
      <p:pic>
        <p:nvPicPr>
          <p:cNvPr id="17412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http://avtoliteratura.ru/files/plakati/1215_16.jpg"/>
          <p:cNvPicPr>
            <a:picLocks noChangeAspect="1" noChangeArrowheads="1"/>
          </p:cNvPicPr>
          <p:nvPr/>
        </p:nvPicPr>
        <p:blipFill>
          <a:blip r:embed="rId3" cstate="print"/>
          <a:srcRect t="12250" b="12749"/>
          <a:stretch>
            <a:fillRect/>
          </a:stretch>
        </p:blipFill>
        <p:spPr bwMode="auto">
          <a:xfrm>
            <a:off x="1357313" y="1357313"/>
            <a:ext cx="65722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286375"/>
            <a:ext cx="8229600" cy="10541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Перечисли нарушения правил дорожного движения.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4214842" cy="796908"/>
          </a:xfrm>
        </p:spPr>
        <p:txBody>
          <a:bodyPr/>
          <a:lstStyle/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357299"/>
            <a:ext cx="7848600" cy="4613290"/>
          </a:xfrm>
        </p:spPr>
        <p:txBody>
          <a:bodyPr/>
          <a:lstStyle/>
          <a:p>
            <a:r>
              <a:rPr lang="ru-RU" dirty="0" smtClean="0"/>
              <a:t>Ходи по тротуару, придерживаясь правой стороны</a:t>
            </a:r>
          </a:p>
          <a:p>
            <a:r>
              <a:rPr lang="ru-RU" dirty="0" smtClean="0"/>
              <a:t>Переходи улицу спокойным шагом только по пешеходному переходу</a:t>
            </a:r>
          </a:p>
          <a:p>
            <a:r>
              <a:rPr lang="ru-RU" dirty="0" smtClean="0"/>
              <a:t>Переходи улицу только на зелёный сигнал светофора</a:t>
            </a:r>
          </a:p>
          <a:p>
            <a:r>
              <a:rPr lang="ru-RU" dirty="0" smtClean="0"/>
              <a:t>Не перебегай проезжую часть перед близко идущим транспортом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8438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6377"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1" y="1500174"/>
            <a:ext cx="728667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Верю, что настанет день,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любой прохожий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Будет показывать детям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Только пример хороший!!!</a:t>
            </a: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6377"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Гаиш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351" y="3857628"/>
            <a:ext cx="2292804" cy="292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2600316" cy="857255"/>
          </a:xfrm>
        </p:spPr>
        <p:txBody>
          <a:bodyPr/>
          <a:lstStyle/>
          <a:p>
            <a:pPr algn="l"/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14348" y="2357430"/>
            <a:ext cx="8072494" cy="1214446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На какой дороге машина лучше тормозит?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Игра-конкурс дорожных наук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10" y="3643314"/>
            <a:ext cx="4286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А) на мокрой</a:t>
            </a:r>
          </a:p>
          <a:p>
            <a:r>
              <a:rPr lang="ru-RU" sz="3200" dirty="0" smtClean="0"/>
              <a:t>Б) на обледенелой</a:t>
            </a:r>
          </a:p>
          <a:p>
            <a:r>
              <a:rPr lang="ru-RU" sz="3200" dirty="0" smtClean="0"/>
              <a:t>В) с ямками</a:t>
            </a:r>
          </a:p>
          <a:p>
            <a:r>
              <a:rPr lang="ru-RU" sz="3200" dirty="0" smtClean="0"/>
              <a:t>Г) на ровной сухой </a:t>
            </a:r>
            <a:endParaRPr lang="ru-RU" sz="3200" dirty="0"/>
          </a:p>
        </p:txBody>
      </p:sp>
      <p:pic>
        <p:nvPicPr>
          <p:cNvPr id="7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2600316" cy="785817"/>
          </a:xfrm>
        </p:spPr>
        <p:txBody>
          <a:bodyPr/>
          <a:lstStyle/>
          <a:p>
            <a:pPr algn="l"/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8072494" cy="1643074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Когда загорелся зелёный свет светофора, что ты будешь делать?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Игра-конкурс дорожных наук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10" y="3143248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 посмотришь, нет ли поблизости</a:t>
            </a:r>
          </a:p>
          <a:p>
            <a:r>
              <a:rPr lang="ru-RU" sz="2800" dirty="0" smtClean="0"/>
              <a:t>     </a:t>
            </a:r>
            <a:r>
              <a:rPr lang="ru-RU" sz="2800" dirty="0" err="1" smtClean="0"/>
              <a:t>быстроидущего</a:t>
            </a:r>
            <a:r>
              <a:rPr lang="ru-RU" sz="2800" dirty="0" smtClean="0"/>
              <a:t> транспорта</a:t>
            </a:r>
          </a:p>
          <a:p>
            <a:r>
              <a:rPr lang="ru-RU" sz="2800" dirty="0" smtClean="0"/>
              <a:t>Б) пропустишь всех старушек и даму с</a:t>
            </a:r>
          </a:p>
          <a:p>
            <a:r>
              <a:rPr lang="ru-RU" sz="2800" dirty="0" smtClean="0"/>
              <a:t>     собачкой</a:t>
            </a:r>
          </a:p>
          <a:p>
            <a:r>
              <a:rPr lang="ru-RU" sz="2800" dirty="0" smtClean="0"/>
              <a:t>В) побежишь со всех ног</a:t>
            </a:r>
          </a:p>
          <a:p>
            <a:r>
              <a:rPr lang="ru-RU" sz="2800" dirty="0" smtClean="0"/>
              <a:t>Г) останешься стоять на месте </a:t>
            </a:r>
            <a:endParaRPr lang="ru-RU" sz="2800" dirty="0"/>
          </a:p>
        </p:txBody>
      </p:sp>
      <p:pic>
        <p:nvPicPr>
          <p:cNvPr id="7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2600316" cy="857255"/>
          </a:xfrm>
        </p:spPr>
        <p:txBody>
          <a:bodyPr/>
          <a:lstStyle/>
          <a:p>
            <a:pPr algn="l"/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14348" y="2357430"/>
            <a:ext cx="8072494" cy="1214446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С какого возраста можно ездить на велосипеде по проезжей части?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Игра-конкурс дорожных наук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10" y="3643314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А) с самого рождения</a:t>
            </a:r>
          </a:p>
          <a:p>
            <a:r>
              <a:rPr lang="ru-RU" sz="3200" dirty="0" smtClean="0"/>
              <a:t>Б) с 14 лет</a:t>
            </a:r>
          </a:p>
          <a:p>
            <a:r>
              <a:rPr lang="ru-RU" sz="3200" dirty="0" smtClean="0"/>
              <a:t>В) когда получишь права</a:t>
            </a:r>
          </a:p>
          <a:p>
            <a:r>
              <a:rPr lang="ru-RU" sz="3200" dirty="0" smtClean="0"/>
              <a:t>Г) когда выйдешь на пенсию</a:t>
            </a:r>
            <a:endParaRPr lang="ru-RU" sz="3200" dirty="0"/>
          </a:p>
        </p:txBody>
      </p:sp>
      <p:pic>
        <p:nvPicPr>
          <p:cNvPr id="7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2600316" cy="857255"/>
          </a:xfrm>
        </p:spPr>
        <p:txBody>
          <a:bodyPr/>
          <a:lstStyle/>
          <a:p>
            <a:pPr algn="l"/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14348" y="2357430"/>
            <a:ext cx="8072494" cy="1214446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Как правильно перейти дорогу. Выйдя из автобуса?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Игра-конкурс дорожных наук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10" y="3643314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А) обойти автобус спереди</a:t>
            </a:r>
          </a:p>
          <a:p>
            <a:r>
              <a:rPr lang="ru-RU" sz="3200" dirty="0" smtClean="0"/>
              <a:t>Б) обойти автобус сзади</a:t>
            </a:r>
          </a:p>
          <a:p>
            <a:r>
              <a:rPr lang="ru-RU" sz="3200" dirty="0" smtClean="0"/>
              <a:t>В) перепрыгнуть</a:t>
            </a:r>
          </a:p>
          <a:p>
            <a:r>
              <a:rPr lang="ru-RU" sz="3200" dirty="0" smtClean="0"/>
              <a:t>Г) пролезть под автобусом</a:t>
            </a:r>
            <a:endParaRPr lang="ru-RU" sz="3200" dirty="0"/>
          </a:p>
        </p:txBody>
      </p:sp>
      <p:pic>
        <p:nvPicPr>
          <p:cNvPr id="7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214283" y="1571611"/>
            <a:ext cx="8715435" cy="857257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На чём ехал Емеля к царю во дворец?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Автомульти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kazka_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357430"/>
            <a:ext cx="4357718" cy="404616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214283" y="1571611"/>
            <a:ext cx="8715435" cy="114300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Любимый двухколёсный вид транспорта кота Леопольда?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Автомульти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808233d9c3f9f47036960ace98615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500306"/>
            <a:ext cx="4143404" cy="368469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214283" y="1571611"/>
            <a:ext cx="8715435" cy="114300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Чем смазывал свой моторчик </a:t>
            </a:r>
            <a:r>
              <a:rPr lang="ru-RU" sz="3600" dirty="0" err="1" smtClean="0">
                <a:solidFill>
                  <a:srgbClr val="FF0000"/>
                </a:solidFill>
              </a:rPr>
              <a:t>Карлсон</a:t>
            </a:r>
            <a:r>
              <a:rPr lang="ru-RU" sz="3600" dirty="0" smtClean="0">
                <a:solidFill>
                  <a:srgbClr val="FF0000"/>
                </a:solidFill>
              </a:rPr>
              <a:t>, который живёт на крыше?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b="78712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Автомульти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1" descr="http://www.greatbanner.ru/upload/information_items_1213539518.jpg"/>
          <p:cNvPicPr>
            <a:picLocks noChangeAspect="1" noChangeArrowheads="1"/>
          </p:cNvPicPr>
          <p:nvPr/>
        </p:nvPicPr>
        <p:blipFill>
          <a:blip r:embed="rId2" cstate="print"/>
          <a:srcRect t="80331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ult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714620"/>
            <a:ext cx="2857520" cy="35719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26&quot;&gt;&lt;object type=&quot;3&quot; unique_id=&quot;10027&quot;&gt;&lt;property id=&quot;20148&quot; value=&quot;5&quot;/&gt;&lt;property id=&quot;20300&quot; value=&quot;Slide 1&quot;/&gt;&lt;property id=&quot;20307&quot; value=&quot;259&quot;/&gt;&lt;/object&gt;&lt;object type=&quot;3&quot; unique_id=&quot;10028&quot;&gt;&lt;property id=&quot;20148&quot; value=&quot;5&quot;/&gt;&lt;property id=&quot;20300&quot; value=&quot;Slide 2&quot;/&gt;&lt;property id=&quot;20307&quot; value=&quot;257&quot;/&gt;&lt;/object&gt;&lt;object type=&quot;3&quot; unique_id=&quot;10081&quot;&gt;&lt;property id=&quot;20148&quot; value=&quot;5&quot;/&gt;&lt;property id=&quot;20300&quot; value=&quot;Slide 3 - &amp;quot; Ты - пешеход&amp;quot;&quot;/&gt;&lt;property id=&quot;20307&quot; value=&quot;260&quot;/&gt;&lt;/object&gt;&lt;object type=&quot;3&quot; unique_id=&quot;10082&quot;&gt;&lt;property id=&quot;20148&quot; value=&quot;5&quot;/&gt;&lt;property id=&quot;20300&quot; value=&quot;Slide 4 - &amp;quot;&amp;#x0D;&amp;#x0A;Что там, за порогом дома?&amp;#x0D;&amp;#x0A;&amp;quot;&quot;/&gt;&lt;property id=&quot;20307&quot; value=&quot;261&quot;/&gt;&lt;/object&gt;&lt;object type=&quot;3&quot; unique_id=&quot;10083&quot;&gt;&lt;property id=&quot;20148&quot; value=&quot;5&quot;/&gt;&lt;property id=&quot;20300&quot; value=&quot;Slide 5 - &amp;quot;Как переходить улицу?&amp;#x0D;&amp;#x0A;&amp;quot;&quot;/&gt;&lt;property id=&quot;20307&quot; value=&quot;262&quot;/&gt;&lt;/object&gt;&lt;object type=&quot;3&quot; unique_id=&quot;10084&quot;&gt;&lt;property id=&quot;20148&quot; value=&quot;5&quot;/&gt;&lt;property id=&quot;20300&quot; value=&quot;Slide 6 - &amp;quot;Пешеходный переход&amp;quot;&quot;/&gt;&lt;property id=&quot;20307&quot; value=&quot;263&quot;/&gt;&lt;/object&gt;&lt;object type=&quot;3&quot; unique_id=&quot;10085&quot;&gt;&lt;property id=&quot;20148&quot; value=&quot;5&quot;/&gt;&lt;property id=&quot;20300&quot; value=&quot;Slide 7 - &amp;quot;Ты - пассажир&amp;quot;&quot;/&gt;&lt;property id=&quot;20307&quot; value=&quot;264&quot;/&gt;&lt;/object&gt;&lt;object type=&quot;3&quot; unique_id=&quot;10086&quot;&gt;&lt;property id=&quot;20148&quot; value=&quot;5&quot;/&gt;&lt;property id=&quot;20300&quot; value=&quot;Slide 8 - &amp;quot;Изучаем дорожные знаки&amp;quot;&quot;/&gt;&lt;property id=&quot;20307&quot; value=&quot;265&quot;/&gt;&lt;/object&gt;&lt;object type=&quot;3&quot; unique_id=&quot;10237&quot;&gt;&lt;property id=&quot;20148&quot; value=&quot;5&quot;/&gt;&lt;property id=&quot;20300&quot; value=&quot;Slide 9 - &amp;quot;Как правильно?&amp;quot;&quot;/&gt;&lt;property id=&quot;20307&quot; value=&quot;266&quot;/&gt;&lt;/object&gt;&lt;object type=&quot;3&quot; unique_id=&quot;10238&quot;&gt;&lt;property id=&quot;20148&quot; value=&quot;5&quot;/&gt;&lt;property id=&quot;20300&quot; value=&quot;Slide 10 - &amp;quot;Безопасный переход улиц и дорог&amp;quot;&quot;/&gt;&lt;property id=&quot;20307&quot; value=&quot;267&quot;/&gt;&lt;/object&gt;&lt;object type=&quot;3&quot; unique_id=&quot;10239&quot;&gt;&lt;property id=&quot;20148&quot; value=&quot;5&quot;/&gt;&lt;property id=&quot;20300&quot; value=&quot;Slide 11 - &amp;quot;Виды перекрёстков&amp;quot;&quot;/&gt;&lt;property id=&quot;20307&quot; value=&quot;268&quot;/&gt;&lt;/object&gt;&lt;object type=&quot;3&quot; unique_id=&quot;10240&quot;&gt;&lt;property id=&quot;20148&quot; value=&quot;5&quot;/&gt;&lt;property id=&quot;20300&quot; value=&quot;Slide 12 - &amp;quot;На остановке общественного транспорта&amp;quot;&quot;/&gt;&lt;property id=&quot;20307&quot; value=&quot;269&quot;/&gt;&lt;/object&gt;&lt;object type=&quot;3&quot; unique_id=&quot;10241&quot;&gt;&lt;property id=&quot;20148&quot; value=&quot;5&quot;/&gt;&lt;property id=&quot;20300&quot; value=&quot;Slide 13 - &amp;quot;Улица вечером&amp;quot;&quot;/&gt;&lt;property id=&quot;20307&quot; value=&quot;270&quot;/&gt;&lt;/object&gt;&lt;object type=&quot;3&quot; unique_id=&quot;10242&quot;&gt;&lt;property id=&quot;20148&quot; value=&quot;5&quot;/&gt;&lt;property id=&quot;20300&quot; value=&quot;Slide 14 - &amp;quot;Что такое остановочный и тормозной путь?&amp;quot;&quot;/&gt;&lt;property id=&quot;20307&quot; value=&quot;271&quot;/&gt;&lt;/object&gt;&lt;object type=&quot;3&quot; unique_id=&quot;10308&quot;&gt;&lt;property id=&quot;20148&quot; value=&quot;5&quot;/&gt;&lt;property id=&quot;20300&quot; value=&quot;Slide 15 - &amp;quot;Правила перехода железнодорожных путей&amp;quot;&quot;/&gt;&lt;property id=&quot;20307&quot; value=&quot;272&quot;/&gt;&lt;/object&gt;&lt;object type=&quot;3&quot; unique_id=&quot;10309&quot;&gt;&lt;property id=&quot;20148&quot; value=&quot;5&quot;/&gt;&lt;property id=&quot;20300&quot; value=&quot;Slide 16 - &amp;quot;За городом&amp;quot;&quot;/&gt;&lt;property id=&quot;20307&quot; value=&quot;273&quot;/&gt;&lt;/object&gt;&lt;object type=&quot;3&quot; unique_id=&quot;10310&quot;&gt;&lt;property id=&quot;20148&quot; value=&quot;5&quot;/&gt;&lt;property id=&quot;20300&quot; value=&quot;Slide 17 - &amp;quot;Использованные источники&amp;quot;&quot;/&gt;&lt;property id=&quot;20307&quot; value=&quot;274&quot;/&gt;&lt;/object&gt;&lt;object type=&quot;3&quot; unique_id=&quot;10311&quot;&gt;&lt;property id=&quot;20148&quot; value=&quot;5&quot;/&gt;&lt;property id=&quot;20300&quot; value=&quot;Slide 18 - &amp;quot;Авторская страничка&amp;quot;&quot;/&gt;&lt;property id=&quot;20307&quot; value=&quot;275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407</Words>
  <Application>Microsoft Office PowerPoint</Application>
  <PresentationFormat>Экран (4:3)</PresentationFormat>
  <Paragraphs>84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Вопрос 1</vt:lpstr>
      <vt:lpstr>Вопрос 2</vt:lpstr>
      <vt:lpstr>Вопрос 3</vt:lpstr>
      <vt:lpstr>Вопрос 4</vt:lpstr>
      <vt:lpstr>Вопрос 5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Что там, за порогом дома? </vt:lpstr>
      <vt:lpstr>Ты - пассажир</vt:lpstr>
      <vt:lpstr>Как правильно?</vt:lpstr>
      <vt:lpstr>Безопасный переход улиц и дорог</vt:lpstr>
      <vt:lpstr>На остановке общественного транспорта</vt:lpstr>
      <vt:lpstr>Что такое остановочный и тормозной путь?</vt:lpstr>
      <vt:lpstr>За городом</vt:lpstr>
      <vt:lpstr>Памятка 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ADMIN</cp:lastModifiedBy>
  <cp:revision>31</cp:revision>
  <dcterms:created xsi:type="dcterms:W3CDTF">2009-06-30T13:12:33Z</dcterms:created>
  <dcterms:modified xsi:type="dcterms:W3CDTF">2013-02-20T02:31:38Z</dcterms:modified>
</cp:coreProperties>
</file>