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983D-1A00-4AD6-A182-C41AC99A611B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059D-0183-4DA8-8BA9-8845A83B2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93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8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8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8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2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3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0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9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2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E332-E820-4338-B31F-8B773D80177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1FB1-BBCF-4BD5-82E4-1119A930E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6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22714"/>
          </a:xfrm>
        </p:spPr>
        <p:txBody>
          <a:bodyPr>
            <a:normAutofit/>
          </a:bodyPr>
          <a:lstStyle/>
          <a:p>
            <a:r>
              <a:rPr lang="ru-RU" sz="4900" b="1" dirty="0" smtClean="0"/>
              <a:t>Работа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5300" b="1" dirty="0" smtClean="0"/>
              <a:t>Ивановой Ольги Васильевны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воспитателя группы продлённого дня</a:t>
            </a:r>
            <a:br>
              <a:rPr lang="ru-RU" sz="4000" b="1" dirty="0" smtClean="0"/>
            </a:br>
            <a:r>
              <a:rPr lang="ru-RU" sz="4000" b="1" dirty="0" smtClean="0"/>
              <a:t>ГБОУ гимназии № 406</a:t>
            </a:r>
            <a:br>
              <a:rPr lang="ru-RU" sz="4000" b="1" dirty="0" smtClean="0"/>
            </a:br>
            <a:r>
              <a:rPr lang="ru-RU" sz="4000" b="1" dirty="0" smtClean="0"/>
              <a:t>Пушкинского района</a:t>
            </a:r>
            <a:br>
              <a:rPr lang="ru-RU" sz="4000" b="1" dirty="0" smtClean="0"/>
            </a:br>
            <a:r>
              <a:rPr lang="ru-RU" sz="4000" b="1" dirty="0" smtClean="0"/>
              <a:t>Санкт-Петербурга</a:t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2012-2013 учебный год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860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Тема:</a:t>
            </a:r>
            <a:br>
              <a:rPr lang="ru-RU" sz="6000" b="1" dirty="0" smtClean="0"/>
            </a:br>
            <a:r>
              <a:rPr lang="ru-RU" sz="6000" b="1" dirty="0" smtClean="0"/>
              <a:t>«Сказки  </a:t>
            </a:r>
            <a:r>
              <a:rPr lang="ru-RU" sz="6000" b="1" dirty="0" err="1" smtClean="0"/>
              <a:t>А.С.Пушкина</a:t>
            </a:r>
            <a:r>
              <a:rPr lang="ru-RU" sz="6000" b="1" dirty="0" smtClean="0"/>
              <a:t>»</a:t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Игра-викторина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49685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64807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u="sng" dirty="0" smtClean="0"/>
              <a:t>Цель: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формирование познавательного интереса через произведения А.С. Пушкина.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u="sng" dirty="0" smtClean="0"/>
              <a:t>Задачи: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-обобщить знания учащихся о </a:t>
            </a:r>
            <a:r>
              <a:rPr lang="ru-RU" sz="3600" b="1" dirty="0" smtClean="0"/>
              <a:t>творчестве         А.С. Пушкина</a:t>
            </a:r>
            <a:r>
              <a:rPr lang="ru-RU" sz="3600" b="1" dirty="0" smtClean="0"/>
              <a:t>;</a:t>
            </a:r>
            <a:br>
              <a:rPr lang="ru-RU" sz="3600" b="1" dirty="0" smtClean="0"/>
            </a:br>
            <a:r>
              <a:rPr lang="ru-RU" sz="3600" b="1" dirty="0" smtClean="0"/>
              <a:t>-развивать образное мышление, творческие способности, воображение, способность воспринимать различные виды искусства;</a:t>
            </a:r>
            <a:br>
              <a:rPr lang="ru-RU" sz="3600" b="1" dirty="0" smtClean="0"/>
            </a:br>
            <a:r>
              <a:rPr lang="ru-RU" sz="3600" b="1" dirty="0" smtClean="0"/>
              <a:t>-создавать условия для формирования интереса детей к классическому искусству.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140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Подскажи словечко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024" y="1988840"/>
            <a:ext cx="8784976" cy="4752528"/>
          </a:xfrm>
        </p:spPr>
        <p:txBody>
          <a:bodyPr/>
          <a:lstStyle/>
          <a:p>
            <a:pPr algn="l"/>
            <a:r>
              <a:rPr lang="ru-RU" b="1" u="sng" dirty="0" smtClean="0"/>
              <a:t>1 команда:    </a:t>
            </a:r>
            <a:r>
              <a:rPr lang="ru-RU" b="1" dirty="0" smtClean="0"/>
              <a:t>Буря мглою небо кроет…</a:t>
            </a:r>
          </a:p>
          <a:p>
            <a:pPr algn="l"/>
            <a:r>
              <a:rPr lang="ru-RU" b="1" u="sng" dirty="0"/>
              <a:t>2</a:t>
            </a:r>
            <a:r>
              <a:rPr lang="ru-RU" b="1" u="sng" dirty="0" smtClean="0"/>
              <a:t> команда:    </a:t>
            </a:r>
            <a:r>
              <a:rPr lang="ru-RU" b="1" dirty="0" smtClean="0"/>
              <a:t>Мороз и солнце, день чудесный…</a:t>
            </a:r>
          </a:p>
          <a:p>
            <a:pPr algn="l"/>
            <a:r>
              <a:rPr lang="ru-RU" b="1" u="sng" dirty="0"/>
              <a:t>1</a:t>
            </a:r>
            <a:r>
              <a:rPr lang="ru-RU" b="1" u="sng" dirty="0" smtClean="0"/>
              <a:t> команда:    </a:t>
            </a:r>
            <a:r>
              <a:rPr lang="ru-RU" b="1" dirty="0" smtClean="0"/>
              <a:t>У лукоморья дуб зелёный…</a:t>
            </a:r>
          </a:p>
          <a:p>
            <a:pPr algn="l"/>
            <a:r>
              <a:rPr lang="ru-RU" b="1" u="sng" dirty="0" smtClean="0"/>
              <a:t>2 команда:    </a:t>
            </a:r>
            <a:r>
              <a:rPr lang="ru-RU" b="1" dirty="0" smtClean="0"/>
              <a:t>Уж небо осенью дышало…</a:t>
            </a:r>
          </a:p>
          <a:p>
            <a:pPr algn="l"/>
            <a:r>
              <a:rPr lang="ru-RU" b="1" u="sng" dirty="0" smtClean="0"/>
              <a:t>1 команда:    </a:t>
            </a:r>
            <a:r>
              <a:rPr lang="ru-RU" b="1" dirty="0" smtClean="0"/>
              <a:t>Зима!... </a:t>
            </a:r>
            <a:r>
              <a:rPr lang="ru-RU" b="1" dirty="0" err="1" smtClean="0"/>
              <a:t>Крестьянен</a:t>
            </a:r>
            <a:r>
              <a:rPr lang="ru-RU" b="1" dirty="0" smtClean="0"/>
              <a:t>, торжествуя,…</a:t>
            </a:r>
          </a:p>
          <a:p>
            <a:pPr algn="l"/>
            <a:r>
              <a:rPr lang="ru-RU" b="1" u="sng" dirty="0" smtClean="0"/>
              <a:t>2 команда: </a:t>
            </a:r>
            <a:r>
              <a:rPr lang="ru-RU" b="1" dirty="0" smtClean="0"/>
              <a:t>Вот север, тучи нагоняя…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68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2345"/>
            <a:ext cx="9110382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Там, на неведомых дорожках…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2" y="1244284"/>
            <a:ext cx="4595322" cy="31928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44284"/>
            <a:ext cx="4538383" cy="3192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37112"/>
            <a:ext cx="486147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90300" cy="3629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29814"/>
            <a:ext cx="5616624" cy="3242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01" y="-10584"/>
            <a:ext cx="4549329" cy="36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3233883" cy="6552728"/>
          </a:xfrm>
        </p:spPr>
        <p:txBody>
          <a:bodyPr/>
          <a:lstStyle/>
          <a:p>
            <a:r>
              <a:rPr lang="ru-RU" sz="6600" b="1" dirty="0" smtClean="0"/>
              <a:t>Так</a:t>
            </a:r>
            <a:br>
              <a:rPr lang="ru-RU" sz="6600" b="1" dirty="0" smtClean="0"/>
            </a:br>
            <a:r>
              <a:rPr lang="ru-RU" b="1" dirty="0" smtClean="0"/>
              <a:t>  </a:t>
            </a:r>
            <a:r>
              <a:rPr lang="ru-RU" sz="6600" b="1" dirty="0" smtClean="0"/>
              <a:t>всё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b="1" dirty="0" smtClean="0"/>
              <a:t>начина-лось</a:t>
            </a:r>
            <a:endParaRPr lang="ru-RU" sz="6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0"/>
            <a:ext cx="2694332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8566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3645024"/>
            <a:ext cx="2694331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84856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5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068960"/>
            <a:ext cx="3744416" cy="378068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Бабариха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Ветер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Соколко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40" y="2924943"/>
            <a:ext cx="5836405" cy="3924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40" y="0"/>
            <a:ext cx="5864712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344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3240360" cy="6048672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муха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комар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шмель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чернавка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06" y="2492896"/>
            <a:ext cx="5546494" cy="436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704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87" y="28601"/>
            <a:ext cx="2520279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66" y="28601"/>
            <a:ext cx="2494869" cy="2393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601"/>
            <a:ext cx="2241783" cy="22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</TotalTime>
  <Words>67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Работа Ивановой Ольги Васильевны воспитателя группы продлённого дня ГБОУ гимназии № 406 Пушкинского района Санкт-Петербурга  2012-2013 учебный год </vt:lpstr>
      <vt:lpstr>Тема: «Сказки  А.С.Пушкина»      Игра-викторина</vt:lpstr>
      <vt:lpstr>Цель: формирование познавательного интереса через произведения А.С. Пушкина.  Задачи: -обобщить знания учащихся о творчестве         А.С. Пушкина; -развивать образное мышление, творческие способности, воображение, способность воспринимать различные виды искусства; -создавать условия для формирования интереса детей к классическому искусству.</vt:lpstr>
      <vt:lpstr>Подскажи словечко</vt:lpstr>
      <vt:lpstr>Там, на неведомых дорожках…</vt:lpstr>
      <vt:lpstr>Презентация PowerPoint</vt:lpstr>
      <vt:lpstr>Так   всё начина-лось</vt:lpstr>
      <vt:lpstr>Бабариха  Ветер  Соколко</vt:lpstr>
      <vt:lpstr>  муха   комар  шмель  чернавка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Подскажи словечко</dc:title>
  <dc:creator>Ольга</dc:creator>
  <cp:lastModifiedBy>Ольга</cp:lastModifiedBy>
  <cp:revision>18</cp:revision>
  <cp:lastPrinted>2012-12-22T21:24:58Z</cp:lastPrinted>
  <dcterms:created xsi:type="dcterms:W3CDTF">2012-12-22T18:34:02Z</dcterms:created>
  <dcterms:modified xsi:type="dcterms:W3CDTF">2013-01-01T10:28:30Z</dcterms:modified>
</cp:coreProperties>
</file>