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61" r:id="rId4"/>
    <p:sldId id="262" r:id="rId5"/>
    <p:sldId id="263" r:id="rId6"/>
    <p:sldId id="264" r:id="rId7"/>
    <p:sldId id="265" r:id="rId8"/>
    <p:sldId id="266" r:id="rId9"/>
    <p:sldId id="268" r:id="rId10"/>
    <p:sldId id="269" r:id="rId11"/>
    <p:sldId id="270" r:id="rId12"/>
    <p:sldId id="271" r:id="rId13"/>
    <p:sldId id="273" r:id="rId14"/>
    <p:sldId id="27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4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F7375-C6C5-4F05-85DC-10C7677543A7}" type="datetimeFigureOut">
              <a:rPr lang="ru-RU" smtClean="0"/>
              <a:pPr/>
              <a:t>25.11.2011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74FF1-D529-4570-AF37-BB75652511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F7375-C6C5-4F05-85DC-10C7677543A7}" type="datetimeFigureOut">
              <a:rPr lang="ru-RU" smtClean="0"/>
              <a:pPr/>
              <a:t>25.11.2011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74FF1-D529-4570-AF37-BB75652511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F7375-C6C5-4F05-85DC-10C7677543A7}" type="datetimeFigureOut">
              <a:rPr lang="ru-RU" smtClean="0"/>
              <a:pPr/>
              <a:t>25.11.2011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74FF1-D529-4570-AF37-BB75652511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F7375-C6C5-4F05-85DC-10C7677543A7}" type="datetimeFigureOut">
              <a:rPr lang="ru-RU" smtClean="0"/>
              <a:pPr/>
              <a:t>25.11.2011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74FF1-D529-4570-AF37-BB75652511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F7375-C6C5-4F05-85DC-10C7677543A7}" type="datetimeFigureOut">
              <a:rPr lang="ru-RU" smtClean="0"/>
              <a:pPr/>
              <a:t>25.11.2011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74FF1-D529-4570-AF37-BB75652511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F7375-C6C5-4F05-85DC-10C7677543A7}" type="datetimeFigureOut">
              <a:rPr lang="ru-RU" smtClean="0"/>
              <a:pPr/>
              <a:t>25.11.2011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74FF1-D529-4570-AF37-BB75652511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F7375-C6C5-4F05-85DC-10C7677543A7}" type="datetimeFigureOut">
              <a:rPr lang="ru-RU" smtClean="0"/>
              <a:pPr/>
              <a:t>25.11.2011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74FF1-D529-4570-AF37-BB75652511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F7375-C6C5-4F05-85DC-10C7677543A7}" type="datetimeFigureOut">
              <a:rPr lang="ru-RU" smtClean="0"/>
              <a:pPr/>
              <a:t>25.11.2011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74FF1-D529-4570-AF37-BB75652511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F7375-C6C5-4F05-85DC-10C7677543A7}" type="datetimeFigureOut">
              <a:rPr lang="ru-RU" smtClean="0"/>
              <a:pPr/>
              <a:t>25.11.2011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74FF1-D529-4570-AF37-BB75652511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F7375-C6C5-4F05-85DC-10C7677543A7}" type="datetimeFigureOut">
              <a:rPr lang="ru-RU" smtClean="0"/>
              <a:pPr/>
              <a:t>25.11.2011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74FF1-D529-4570-AF37-BB75652511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F7375-C6C5-4F05-85DC-10C7677543A7}" type="datetimeFigureOut">
              <a:rPr lang="ru-RU" smtClean="0"/>
              <a:pPr/>
              <a:t>25.11.2011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D074FF1-D529-4570-AF37-BB75652511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55F7375-C6C5-4F05-85DC-10C7677543A7}" type="datetimeFigureOut">
              <a:rPr lang="ru-RU" smtClean="0"/>
              <a:pPr/>
              <a:t>25.11.2011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D074FF1-D529-4570-AF37-BB75652511D6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                   Д о б </a:t>
            </a:r>
            <a:r>
              <a:rPr lang="ru-RU" b="1" dirty="0" err="1" smtClean="0">
                <a:solidFill>
                  <a:srgbClr val="FF0000"/>
                </a:solidFill>
              </a:rPr>
              <a:t>р</a:t>
            </a:r>
            <a:r>
              <a:rPr lang="ru-RU" b="1" dirty="0" smtClean="0">
                <a:solidFill>
                  <a:srgbClr val="FF0000"/>
                </a:solidFill>
              </a:rPr>
              <a:t> о    и      </a:t>
            </a:r>
            <a:r>
              <a:rPr lang="ru-RU" b="1" dirty="0" err="1" smtClean="0">
                <a:solidFill>
                  <a:srgbClr val="FF0000"/>
                </a:solidFill>
              </a:rPr>
              <a:t>з</a:t>
            </a:r>
            <a:r>
              <a:rPr lang="ru-RU" b="1" dirty="0" smtClean="0">
                <a:solidFill>
                  <a:srgbClr val="FF0000"/>
                </a:solidFill>
              </a:rPr>
              <a:t> л о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00101" y="1881050"/>
            <a:ext cx="7072362" cy="47086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714375" y="1214438"/>
            <a:ext cx="7858125" cy="5365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00063" y="857250"/>
            <a:ext cx="8262937" cy="57451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00063" y="1000125"/>
            <a:ext cx="8215312" cy="5584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4796614"/>
          </a:xfrm>
        </p:spPr>
        <p:txBody>
          <a:bodyPr>
            <a:normAutofit/>
          </a:bodyPr>
          <a:lstStyle/>
          <a:p>
            <a:r>
              <a:rPr lang="ru-RU" b="1" dirty="0" smtClean="0"/>
              <a:t>     Худо тому, кто добра не делает никому.</a:t>
            </a:r>
            <a:br>
              <a:rPr lang="ru-RU" b="1" dirty="0" smtClean="0"/>
            </a:br>
            <a:r>
              <a:rPr lang="ru-RU" b="1" dirty="0" smtClean="0"/>
              <a:t>   Доброе дело само себя хвалит.</a:t>
            </a:r>
            <a:br>
              <a:rPr lang="ru-RU" b="1" dirty="0" smtClean="0"/>
            </a:br>
            <a:r>
              <a:rPr lang="ru-RU" b="1" dirty="0" smtClean="0"/>
              <a:t>     Доброе слово и кошке приятно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1538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700" b="1" dirty="0" smtClean="0">
                <a:solidFill>
                  <a:srgbClr val="FF0000"/>
                </a:solidFill>
                <a:latin typeface="Georgia" pitchFamily="18" charset="0"/>
              </a:rPr>
              <a:t/>
            </a:r>
            <a:br>
              <a:rPr lang="ru-RU" sz="6700" b="1" dirty="0" smtClean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sz="6700" b="1" dirty="0" smtClean="0">
                <a:solidFill>
                  <a:srgbClr val="FF0000"/>
                </a:solidFill>
                <a:latin typeface="Georgia" pitchFamily="18" charset="0"/>
              </a:rPr>
              <a:t/>
            </a:r>
            <a:br>
              <a:rPr lang="ru-RU" sz="6700" b="1" dirty="0" smtClean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sz="6700" b="1" dirty="0" smtClean="0">
                <a:solidFill>
                  <a:srgbClr val="FF0000"/>
                </a:solidFill>
                <a:latin typeface="Georgia" pitchFamily="18" charset="0"/>
              </a:rPr>
              <a:t/>
            </a:r>
            <a:br>
              <a:rPr lang="ru-RU" sz="6700" b="1" dirty="0" smtClean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sz="6700" b="1" dirty="0" smtClean="0">
                <a:solidFill>
                  <a:srgbClr val="FF0000"/>
                </a:solidFill>
                <a:latin typeface="Georgia" pitchFamily="18" charset="0"/>
              </a:rPr>
              <a:t/>
            </a:r>
            <a:br>
              <a:rPr lang="ru-RU" sz="6700" b="1" dirty="0" smtClean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sz="6700" b="1" dirty="0" smtClean="0">
                <a:solidFill>
                  <a:srgbClr val="FF0000"/>
                </a:solidFill>
                <a:latin typeface="Georgia" pitchFamily="18" charset="0"/>
              </a:rPr>
              <a:t/>
            </a:r>
            <a:br>
              <a:rPr lang="ru-RU" sz="6700" b="1" dirty="0" smtClean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sz="6700" b="1" dirty="0" smtClean="0">
                <a:solidFill>
                  <a:srgbClr val="FF0000"/>
                </a:solidFill>
                <a:latin typeface="Georgia" pitchFamily="18" charset="0"/>
              </a:rPr>
              <a:t/>
            </a:r>
            <a:br>
              <a:rPr lang="ru-RU" sz="6700" b="1" dirty="0" smtClean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sz="6700" b="1" dirty="0" smtClean="0">
                <a:solidFill>
                  <a:srgbClr val="FF0000"/>
                </a:solidFill>
                <a:latin typeface="Georgia" pitchFamily="18" charset="0"/>
              </a:rPr>
              <a:t/>
            </a:r>
            <a:br>
              <a:rPr lang="ru-RU" sz="6700" b="1" dirty="0" smtClean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sz="6700" b="1" dirty="0" smtClean="0">
                <a:solidFill>
                  <a:srgbClr val="FF0000"/>
                </a:solidFill>
                <a:latin typeface="Georgia" pitchFamily="18" charset="0"/>
              </a:rPr>
              <a:t/>
            </a:r>
            <a:br>
              <a:rPr lang="ru-RU" sz="6700" b="1" dirty="0" smtClean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sz="6700" b="1" dirty="0" smtClean="0">
                <a:solidFill>
                  <a:srgbClr val="FF0000"/>
                </a:solidFill>
                <a:latin typeface="Georgia" pitchFamily="18" charset="0"/>
              </a:rPr>
              <a:t/>
            </a:r>
            <a:br>
              <a:rPr lang="ru-RU" sz="6700" b="1" dirty="0" smtClean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sz="6700" b="1" dirty="0" smtClean="0">
                <a:solidFill>
                  <a:srgbClr val="FF0000"/>
                </a:solidFill>
                <a:latin typeface="Georgia" pitchFamily="18" charset="0"/>
              </a:rPr>
              <a:t/>
            </a:r>
            <a:br>
              <a:rPr lang="ru-RU" sz="6700" b="1" dirty="0" smtClean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sz="6700" b="1" dirty="0" smtClean="0">
                <a:solidFill>
                  <a:srgbClr val="FF0000"/>
                </a:solidFill>
                <a:latin typeface="Georgia" pitchFamily="18" charset="0"/>
              </a:rPr>
              <a:t/>
            </a:r>
            <a:br>
              <a:rPr lang="ru-RU" sz="6700" b="1" dirty="0" smtClean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sz="6700" b="1" dirty="0" smtClean="0">
                <a:solidFill>
                  <a:srgbClr val="FF0000"/>
                </a:solidFill>
                <a:latin typeface="Georgia" pitchFamily="18" charset="0"/>
              </a:rPr>
              <a:t/>
            </a:r>
            <a:br>
              <a:rPr lang="ru-RU" sz="6700" b="1" dirty="0" smtClean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sz="6700" b="1" dirty="0" smtClean="0">
                <a:solidFill>
                  <a:srgbClr val="FF0000"/>
                </a:solidFill>
                <a:latin typeface="Georgia" pitchFamily="18" charset="0"/>
              </a:rPr>
              <a:t/>
            </a:r>
            <a:br>
              <a:rPr lang="ru-RU" sz="6700" b="1" dirty="0" smtClean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sz="6700" b="1" dirty="0" smtClean="0">
                <a:solidFill>
                  <a:srgbClr val="FF0000"/>
                </a:solidFill>
                <a:latin typeface="Georgia" pitchFamily="18" charset="0"/>
              </a:rPr>
              <a:t/>
            </a:r>
            <a:br>
              <a:rPr lang="ru-RU" sz="6700" b="1" dirty="0" smtClean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sz="6700" b="1" dirty="0" smtClean="0">
                <a:solidFill>
                  <a:srgbClr val="FF0000"/>
                </a:solidFill>
                <a:latin typeface="Georgia" pitchFamily="18" charset="0"/>
              </a:rPr>
              <a:t>Спешите</a:t>
            </a:r>
            <a:r>
              <a:rPr lang="ru-RU" sz="6700" b="1" smtClean="0">
                <a:solidFill>
                  <a:srgbClr val="FF0000"/>
                </a:solidFill>
                <a:latin typeface="Georgia" pitchFamily="18" charset="0"/>
              </a:rPr>
              <a:t/>
            </a:r>
            <a:br>
              <a:rPr lang="ru-RU" sz="6700" b="1" smtClean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sz="6700" b="1" smtClean="0">
                <a:solidFill>
                  <a:srgbClr val="FF0000"/>
                </a:solidFill>
                <a:latin typeface="Georgia" pitchFamily="18" charset="0"/>
              </a:rPr>
              <a:t>делать</a:t>
            </a:r>
            <a:br>
              <a:rPr lang="ru-RU" sz="6700" b="1" smtClean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sz="6700" b="1" smtClean="0">
                <a:solidFill>
                  <a:srgbClr val="FF0000"/>
                </a:solidFill>
                <a:latin typeface="Georgia" pitchFamily="18" charset="0"/>
              </a:rPr>
              <a:t>Д О Б Р О !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582932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Здравствуйте!  Будьте добры.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Спасибо.  Будьте любезны.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Пожалуйста.  Доброе утро!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Извините.  Добрый день!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Благодарю.  Добрый вечер!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До свидания.  Спокойной ночи!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00430" y="704088"/>
            <a:ext cx="5262570" cy="5010928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Я свою сестренку Лиду </a:t>
            </a:r>
            <a:br>
              <a:rPr lang="ru-RU" sz="4000" dirty="0" smtClean="0"/>
            </a:br>
            <a:r>
              <a:rPr lang="ru-RU" sz="4000" dirty="0" smtClean="0"/>
              <a:t>Никому не дам в обиду.</a:t>
            </a:r>
            <a:br>
              <a:rPr lang="ru-RU" sz="4000" dirty="0" smtClean="0"/>
            </a:br>
            <a:r>
              <a:rPr lang="ru-RU" sz="4000" dirty="0" smtClean="0"/>
              <a:t>Я живу с ней очень дружно,</a:t>
            </a:r>
            <a:br>
              <a:rPr lang="ru-RU" sz="4000" dirty="0" smtClean="0"/>
            </a:br>
            <a:r>
              <a:rPr lang="ru-RU" sz="4000" dirty="0" smtClean="0"/>
              <a:t>Очень я ее люблю,</a:t>
            </a:r>
            <a:br>
              <a:rPr lang="ru-RU" sz="4000" dirty="0" smtClean="0"/>
            </a:br>
            <a:r>
              <a:rPr lang="ru-RU" sz="4000" dirty="0" smtClean="0"/>
              <a:t>А когда мне будет нужно,</a:t>
            </a:r>
            <a:br>
              <a:rPr lang="ru-RU" sz="4000" dirty="0" smtClean="0"/>
            </a:br>
            <a:r>
              <a:rPr lang="ru-RU" sz="4000" dirty="0" smtClean="0"/>
              <a:t>Я и сам ее побью</a:t>
            </a:r>
            <a:r>
              <a:rPr lang="ru-RU" dirty="0" smtClean="0"/>
              <a:t>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000108"/>
            <a:ext cx="3157592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0694" y="704088"/>
            <a:ext cx="3262306" cy="1143000"/>
          </a:xfrm>
        </p:spPr>
        <p:txBody>
          <a:bodyPr>
            <a:noAutofit/>
          </a:bodyPr>
          <a:lstStyle/>
          <a:p>
            <a:r>
              <a:rPr lang="ru-RU" sz="2400" dirty="0" smtClean="0"/>
              <a:t>Три товарища 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928670"/>
            <a:ext cx="3013255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857620" y="1214422"/>
            <a:ext cx="4811713" cy="5329253"/>
          </a:xfr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643438" y="1357298"/>
            <a:ext cx="4025895" cy="51761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785794"/>
            <a:ext cx="8305800" cy="5225242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Три   товарища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Витя потерял завтрак. На большой перемене все ребята завтракали, а Витя стоял в сторонке.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— Почему ты не ешь? — спросил его Коля.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— Завтрак потерял…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— Плохо, — сказал Коля, откусывая большой кусок белого хлеба. — До обеда далеко ещё!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— А ты где его потерял? — спросил Миша.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— Не знаю… — тихо сказал Витя и отвернулся.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— Ты, наверное, в кармане нёс, а надо в сумку класть, — сказал Миша. А Володя ничего не спросил. Он подошёл к Вите, разломил пополам кусок хлеба с маслом и протянул товарищу: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— Бери, ешь!     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868184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Ситуация из школьной жизни.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Миша не выполнил домашнее задание по математике. Накануне  вечером он долго катался на велосипеде, а потом помогал маме поливать грядки. Утром, придя в школу, он попросил своего друга Толика списать примеры, пока учительница не собрала тетради. Толик с удовольствием одолжил Мише свою тетрадь. Миша быстро списал, сказав при этом: «Толик, ты настоящий друг, ты меня очень выручил - сделал доброе дело».  </a:t>
            </a:r>
            <a:br>
              <a:rPr lang="ru-RU" sz="3200" dirty="0" smtClean="0"/>
            </a:b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99423" y="428604"/>
            <a:ext cx="8644577" cy="5857916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57188" y="785813"/>
            <a:ext cx="8429625" cy="568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28625" y="928688"/>
            <a:ext cx="8358188" cy="5702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43</TotalTime>
  <Words>39</Words>
  <Application>Microsoft Office PowerPoint</Application>
  <PresentationFormat>Экран (4:3)</PresentationFormat>
  <Paragraphs>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                   Д о б р о    и      з л о</vt:lpstr>
      <vt:lpstr>Здравствуйте!  Будьте добры. Спасибо.  Будьте любезны. Пожалуйста.  Доброе утро! Извините.  Добрый день! Благодарю.  Добрый вечер! До свидания.  Спокойной ночи!  </vt:lpstr>
      <vt:lpstr>Я свою сестренку Лиду  Никому не дам в обиду. Я живу с ней очень дружно, Очень я ее люблю, А когда мне будет нужно, Я и сам ее побью. </vt:lpstr>
      <vt:lpstr>Три товарища   </vt:lpstr>
      <vt:lpstr>                                           Три   товарища Витя потерял завтрак. На большой перемене все ребята завтракали, а Витя стоял в сторонке. — Почему ты не ешь? — спросил его Коля. — Завтрак потерял… — Плохо, — сказал Коля, откусывая большой кусок белого хлеба. — До обеда далеко ещё! — А ты где его потерял? — спросил Миша. — Не знаю… — тихо сказал Витя и отвернулся. — Ты, наверное, в кармане нёс, а надо в сумку класть, — сказал Миша. А Володя ничего не спросил. Он подошёл к Вите, разломил пополам кусок хлеба с маслом и протянул товарищу: — Бери, ешь!       </vt:lpstr>
      <vt:lpstr>Ситуация из школьной жизни. Миша не выполнил домашнее задание по математике. Накануне  вечером он долго катался на велосипеде, а потом помогал маме поливать грядки. Утром, придя в школу, он попросил своего друга Толика списать примеры, пока учительница не собрала тетради. Толик с удовольствием одолжил Мише свою тетрадь. Миша быстро списал, сказав при этом: «Толик, ты настоящий друг, ты меня очень выручил - сделал доброе дело».   </vt:lpstr>
      <vt:lpstr>Слайд 7</vt:lpstr>
      <vt:lpstr>Слайд 8</vt:lpstr>
      <vt:lpstr>Слайд 9</vt:lpstr>
      <vt:lpstr>Слайд 10</vt:lpstr>
      <vt:lpstr>Слайд 11</vt:lpstr>
      <vt:lpstr>Слайд 12</vt:lpstr>
      <vt:lpstr>     Худо тому, кто добра не делает никому.    Доброе дело само себя хвалит.      Доброе слово и кошке приятно</vt:lpstr>
      <vt:lpstr>              Спешите делать Д О Б Р О !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 о б р о    и      з л о</dc:title>
  <dc:creator>Люда</dc:creator>
  <cp:lastModifiedBy>Люда</cp:lastModifiedBy>
  <cp:revision>6</cp:revision>
  <dcterms:created xsi:type="dcterms:W3CDTF">2011-11-24T17:07:23Z</dcterms:created>
  <dcterms:modified xsi:type="dcterms:W3CDTF">2011-11-24T18:00:32Z</dcterms:modified>
</cp:coreProperties>
</file>