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1" r:id="rId2"/>
    <p:sldId id="281" r:id="rId3"/>
    <p:sldId id="256" r:id="rId4"/>
    <p:sldId id="259" r:id="rId5"/>
    <p:sldId id="280" r:id="rId6"/>
    <p:sldId id="269" r:id="rId7"/>
    <p:sldId id="260" r:id="rId8"/>
    <p:sldId id="262" r:id="rId9"/>
    <p:sldId id="270" r:id="rId10"/>
    <p:sldId id="283" r:id="rId11"/>
    <p:sldId id="282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5B3A5-C2B2-4BB3-8A42-549CD750D89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D8A1EEA-2EF8-4CE4-A62A-3A697C9981B1}">
      <dgm:prSet phldrT="[Текст]" custT="1"/>
      <dgm:spPr/>
      <dgm:t>
        <a:bodyPr/>
        <a:lstStyle/>
        <a:p>
          <a:r>
            <a:rPr lang="ru-RU" sz="1800" b="0" i="0" u="none" dirty="0" smtClean="0"/>
            <a:t>человек и история его народа</a:t>
          </a:r>
          <a:endParaRPr lang="ru-RU" sz="1800" dirty="0"/>
        </a:p>
      </dgm:t>
    </dgm:pt>
    <dgm:pt modelId="{18C7C5A3-80E2-4FBB-998C-FE0AF2DC897B}" type="parTrans" cxnId="{2D4E043E-8200-4BC9-94B3-38E4DBCC437B}">
      <dgm:prSet/>
      <dgm:spPr/>
      <dgm:t>
        <a:bodyPr/>
        <a:lstStyle/>
        <a:p>
          <a:endParaRPr lang="ru-RU" sz="1400"/>
        </a:p>
      </dgm:t>
    </dgm:pt>
    <dgm:pt modelId="{6720E0F1-811E-4CA5-86A4-FBD0AFF496A4}" type="sibTrans" cxnId="{2D4E043E-8200-4BC9-94B3-38E4DBCC437B}">
      <dgm:prSet/>
      <dgm:spPr/>
      <dgm:t>
        <a:bodyPr/>
        <a:lstStyle/>
        <a:p>
          <a:endParaRPr lang="ru-RU" sz="1400"/>
        </a:p>
      </dgm:t>
    </dgm:pt>
    <dgm:pt modelId="{74BBA382-24B9-41A9-8B93-CA18CA216760}">
      <dgm:prSet phldrT="[Текст]" custT="1"/>
      <dgm:spPr/>
      <dgm:t>
        <a:bodyPr/>
        <a:lstStyle/>
        <a:p>
          <a:r>
            <a:rPr lang="ru-RU" sz="1400" dirty="0" smtClean="0"/>
            <a:t>Человек и его семья</a:t>
          </a:r>
          <a:endParaRPr lang="ru-RU" sz="1400" dirty="0"/>
        </a:p>
      </dgm:t>
    </dgm:pt>
    <dgm:pt modelId="{789CA29F-3DF9-450F-8146-F7D5B497E6FD}" type="parTrans" cxnId="{6156A782-6954-43F5-9C9F-DE10B4E1BD1E}">
      <dgm:prSet/>
      <dgm:spPr/>
      <dgm:t>
        <a:bodyPr/>
        <a:lstStyle/>
        <a:p>
          <a:endParaRPr lang="ru-RU" sz="1400"/>
        </a:p>
      </dgm:t>
    </dgm:pt>
    <dgm:pt modelId="{8731D0E5-28AF-4B74-B6DD-C03F78B88C5E}" type="sibTrans" cxnId="{6156A782-6954-43F5-9C9F-DE10B4E1BD1E}">
      <dgm:prSet/>
      <dgm:spPr/>
      <dgm:t>
        <a:bodyPr/>
        <a:lstStyle/>
        <a:p>
          <a:endParaRPr lang="ru-RU" sz="1400"/>
        </a:p>
      </dgm:t>
    </dgm:pt>
    <dgm:pt modelId="{9904B507-418D-405D-941E-6968D12EBFB3}">
      <dgm:prSet phldrT="[Текст]" custT="1"/>
      <dgm:spPr/>
      <dgm:t>
        <a:bodyPr/>
        <a:lstStyle/>
        <a:p>
          <a:r>
            <a:rPr lang="ru-RU" sz="1400" dirty="0" smtClean="0"/>
            <a:t>Человек и его взаимоотношения с природой</a:t>
          </a:r>
          <a:endParaRPr lang="ru-RU" sz="1400" dirty="0"/>
        </a:p>
      </dgm:t>
    </dgm:pt>
    <dgm:pt modelId="{EFFDC146-938F-4081-9B6B-937D1B252114}" type="parTrans" cxnId="{7D8FD75B-509D-41C9-A2BB-3D262721CB89}">
      <dgm:prSet/>
      <dgm:spPr/>
      <dgm:t>
        <a:bodyPr/>
        <a:lstStyle/>
        <a:p>
          <a:endParaRPr lang="ru-RU" sz="1400"/>
        </a:p>
      </dgm:t>
    </dgm:pt>
    <dgm:pt modelId="{C06B2B7E-7288-45AC-B7B3-FB45B274E3D1}" type="sibTrans" cxnId="{7D8FD75B-509D-41C9-A2BB-3D262721CB89}">
      <dgm:prSet/>
      <dgm:spPr/>
      <dgm:t>
        <a:bodyPr/>
        <a:lstStyle/>
        <a:p>
          <a:endParaRPr lang="ru-RU" sz="1400"/>
        </a:p>
      </dgm:t>
    </dgm:pt>
    <dgm:pt modelId="{02BE5A8E-7659-4E6B-A652-C9C4A070D2DE}">
      <dgm:prSet phldrT="[Текст]"/>
      <dgm:spPr/>
      <dgm:t>
        <a:bodyPr/>
        <a:lstStyle/>
        <a:p>
          <a:endParaRPr lang="ru-RU" sz="1400" dirty="0"/>
        </a:p>
      </dgm:t>
    </dgm:pt>
    <dgm:pt modelId="{7076EBB1-36B3-499C-8372-A9B9E3D4CB4C}" type="parTrans" cxnId="{34A1AD2D-D75C-4548-AE3B-ACC011D0662D}">
      <dgm:prSet/>
      <dgm:spPr/>
      <dgm:t>
        <a:bodyPr/>
        <a:lstStyle/>
        <a:p>
          <a:endParaRPr lang="ru-RU" sz="1400"/>
        </a:p>
      </dgm:t>
    </dgm:pt>
    <dgm:pt modelId="{F9FE4454-1865-4ADE-A205-9E015C3C0061}" type="sibTrans" cxnId="{34A1AD2D-D75C-4548-AE3B-ACC011D0662D}">
      <dgm:prSet/>
      <dgm:spPr/>
      <dgm:t>
        <a:bodyPr/>
        <a:lstStyle/>
        <a:p>
          <a:endParaRPr lang="ru-RU" sz="1400"/>
        </a:p>
      </dgm:t>
    </dgm:pt>
    <dgm:pt modelId="{304E9E42-8AEA-4022-80B4-2CF75FE0274B}" type="pres">
      <dgm:prSet presAssocID="{EF95B3A5-C2B2-4BB3-8A42-549CD750D8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84E719-94EA-45E8-B517-0BB2E3034BDD}" type="pres">
      <dgm:prSet presAssocID="{7D8A1EEA-2EF8-4CE4-A62A-3A697C9981B1}" presName="gear1" presStyleLbl="node1" presStyleIdx="0" presStyleCnt="3" custScaleX="137081" custScaleY="135642" custLinFactNeighborX="84115" custLinFactNeighborY="18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68617-2491-4695-8F2C-ED8AAA1398E4}" type="pres">
      <dgm:prSet presAssocID="{7D8A1EEA-2EF8-4CE4-A62A-3A697C9981B1}" presName="gear1srcNode" presStyleLbl="node1" presStyleIdx="0" presStyleCnt="3"/>
      <dgm:spPr/>
      <dgm:t>
        <a:bodyPr/>
        <a:lstStyle/>
        <a:p>
          <a:endParaRPr lang="ru-RU"/>
        </a:p>
      </dgm:t>
    </dgm:pt>
    <dgm:pt modelId="{DBEAFB6C-9148-4F54-BA09-7851DEB6B836}" type="pres">
      <dgm:prSet presAssocID="{7D8A1EEA-2EF8-4CE4-A62A-3A697C9981B1}" presName="gear1dstNode" presStyleLbl="node1" presStyleIdx="0" presStyleCnt="3"/>
      <dgm:spPr/>
      <dgm:t>
        <a:bodyPr/>
        <a:lstStyle/>
        <a:p>
          <a:endParaRPr lang="ru-RU"/>
        </a:p>
      </dgm:t>
    </dgm:pt>
    <dgm:pt modelId="{5A8F6083-FC84-4773-B26F-BBB9974EBDC9}" type="pres">
      <dgm:prSet presAssocID="{74BBA382-24B9-41A9-8B93-CA18CA216760}" presName="gear2" presStyleLbl="node1" presStyleIdx="1" presStyleCnt="3" custAng="21243932" custScaleX="158231" custScaleY="142691" custLinFactNeighborX="33893" custLinFactNeighborY="-11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1EC1F-8240-4997-94C9-1C57B130AD5E}" type="pres">
      <dgm:prSet presAssocID="{74BBA382-24B9-41A9-8B93-CA18CA216760}" presName="gear2srcNode" presStyleLbl="node1" presStyleIdx="1" presStyleCnt="3"/>
      <dgm:spPr/>
      <dgm:t>
        <a:bodyPr/>
        <a:lstStyle/>
        <a:p>
          <a:endParaRPr lang="ru-RU"/>
        </a:p>
      </dgm:t>
    </dgm:pt>
    <dgm:pt modelId="{9ABD2855-190D-4D6F-807B-7E798BAAEB46}" type="pres">
      <dgm:prSet presAssocID="{74BBA382-24B9-41A9-8B93-CA18CA216760}" presName="gear2dstNode" presStyleLbl="node1" presStyleIdx="1" presStyleCnt="3"/>
      <dgm:spPr/>
      <dgm:t>
        <a:bodyPr/>
        <a:lstStyle/>
        <a:p>
          <a:endParaRPr lang="ru-RU"/>
        </a:p>
      </dgm:t>
    </dgm:pt>
    <dgm:pt modelId="{E5EE5975-C1EF-4AE5-A865-6DC9FBBA1820}" type="pres">
      <dgm:prSet presAssocID="{9904B507-418D-405D-941E-6968D12EBFB3}" presName="gear3" presStyleLbl="node1" presStyleIdx="2" presStyleCnt="3" custAng="21565315" custScaleX="99004" custScaleY="97061" custLinFactNeighborX="-96927" custLinFactNeighborY="-8035"/>
      <dgm:spPr/>
      <dgm:t>
        <a:bodyPr/>
        <a:lstStyle/>
        <a:p>
          <a:endParaRPr lang="ru-RU"/>
        </a:p>
      </dgm:t>
    </dgm:pt>
    <dgm:pt modelId="{3FC20878-87E5-420C-96CD-B627ED3BD338}" type="pres">
      <dgm:prSet presAssocID="{9904B507-418D-405D-941E-6968D12EBFB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3CCF-B020-4FD2-B021-CDA99748921B}" type="pres">
      <dgm:prSet presAssocID="{9904B507-418D-405D-941E-6968D12EBFB3}" presName="gear3srcNode" presStyleLbl="node1" presStyleIdx="2" presStyleCnt="3"/>
      <dgm:spPr/>
      <dgm:t>
        <a:bodyPr/>
        <a:lstStyle/>
        <a:p>
          <a:endParaRPr lang="ru-RU"/>
        </a:p>
      </dgm:t>
    </dgm:pt>
    <dgm:pt modelId="{48524F3D-3367-4315-AB62-F772EFCCBAC6}" type="pres">
      <dgm:prSet presAssocID="{9904B507-418D-405D-941E-6968D12EBFB3}" presName="gear3dstNode" presStyleLbl="node1" presStyleIdx="2" presStyleCnt="3"/>
      <dgm:spPr/>
      <dgm:t>
        <a:bodyPr/>
        <a:lstStyle/>
        <a:p>
          <a:endParaRPr lang="ru-RU"/>
        </a:p>
      </dgm:t>
    </dgm:pt>
    <dgm:pt modelId="{B597D215-8DB9-49D7-AC00-3EA9F01D65E2}" type="pres">
      <dgm:prSet presAssocID="{6720E0F1-811E-4CA5-86A4-FBD0AFF496A4}" presName="connector1" presStyleLbl="sibTrans2D1" presStyleIdx="0" presStyleCnt="3" custAng="21065091" custScaleX="146346" custScaleY="115185" custLinFactNeighborX="5294" custLinFactNeighborY="716"/>
      <dgm:spPr/>
      <dgm:t>
        <a:bodyPr/>
        <a:lstStyle/>
        <a:p>
          <a:endParaRPr lang="ru-RU"/>
        </a:p>
      </dgm:t>
    </dgm:pt>
    <dgm:pt modelId="{4359A9C6-0D9A-4602-9775-9FCA0B78CA44}" type="pres">
      <dgm:prSet presAssocID="{8731D0E5-28AF-4B74-B6DD-C03F78B88C5E}" presName="connector2" presStyleLbl="sibTrans2D1" presStyleIdx="1" presStyleCnt="3" custAng="10261309" custFlipVert="0" custScaleX="120428" custScaleY="105388" custLinFactNeighborX="-25977" custLinFactNeighborY="-47799"/>
      <dgm:spPr/>
      <dgm:t>
        <a:bodyPr/>
        <a:lstStyle/>
        <a:p>
          <a:endParaRPr lang="ru-RU"/>
        </a:p>
      </dgm:t>
    </dgm:pt>
    <dgm:pt modelId="{F84AA24D-25DA-4E2A-8ED5-FE9BA7617837}" type="pres">
      <dgm:prSet presAssocID="{C06B2B7E-7288-45AC-B7B3-FB45B274E3D1}" presName="connector3" presStyleLbl="sibTrans2D1" presStyleIdx="2" presStyleCnt="3" custAng="5400000" custFlipVert="1" custFlipHor="1" custScaleX="300321" custScaleY="267741" custLinFactNeighborX="-13910" custLinFactNeighborY="-19639"/>
      <dgm:spPr/>
      <dgm:t>
        <a:bodyPr/>
        <a:lstStyle/>
        <a:p>
          <a:endParaRPr lang="ru-RU"/>
        </a:p>
      </dgm:t>
    </dgm:pt>
  </dgm:ptLst>
  <dgm:cxnLst>
    <dgm:cxn modelId="{5CD7A93E-3D62-41FC-B953-6D74225F44D1}" type="presOf" srcId="{7D8A1EEA-2EF8-4CE4-A62A-3A697C9981B1}" destId="{A084E719-94EA-45E8-B517-0BB2E3034BDD}" srcOrd="0" destOrd="0" presId="urn:microsoft.com/office/officeart/2005/8/layout/gear1"/>
    <dgm:cxn modelId="{FA39E84D-3CB4-4805-A93B-F93E2AA1D826}" type="presOf" srcId="{7D8A1EEA-2EF8-4CE4-A62A-3A697C9981B1}" destId="{DBEAFB6C-9148-4F54-BA09-7851DEB6B836}" srcOrd="2" destOrd="0" presId="urn:microsoft.com/office/officeart/2005/8/layout/gear1"/>
    <dgm:cxn modelId="{1867B068-350A-43A8-8562-ACA5911165FD}" type="presOf" srcId="{6720E0F1-811E-4CA5-86A4-FBD0AFF496A4}" destId="{B597D215-8DB9-49D7-AC00-3EA9F01D65E2}" srcOrd="0" destOrd="0" presId="urn:microsoft.com/office/officeart/2005/8/layout/gear1"/>
    <dgm:cxn modelId="{9A62BDA1-6DA3-48F9-B3AF-577695DCAD28}" type="presOf" srcId="{EF95B3A5-C2B2-4BB3-8A42-549CD750D89D}" destId="{304E9E42-8AEA-4022-80B4-2CF75FE0274B}" srcOrd="0" destOrd="0" presId="urn:microsoft.com/office/officeart/2005/8/layout/gear1"/>
    <dgm:cxn modelId="{ED061CFF-0A43-4AFE-BFCE-32216EEF936A}" type="presOf" srcId="{9904B507-418D-405D-941E-6968D12EBFB3}" destId="{3FC20878-87E5-420C-96CD-B627ED3BD338}" srcOrd="1" destOrd="0" presId="urn:microsoft.com/office/officeart/2005/8/layout/gear1"/>
    <dgm:cxn modelId="{7D8FD75B-509D-41C9-A2BB-3D262721CB89}" srcId="{EF95B3A5-C2B2-4BB3-8A42-549CD750D89D}" destId="{9904B507-418D-405D-941E-6968D12EBFB3}" srcOrd="2" destOrd="0" parTransId="{EFFDC146-938F-4081-9B6B-937D1B252114}" sibTransId="{C06B2B7E-7288-45AC-B7B3-FB45B274E3D1}"/>
    <dgm:cxn modelId="{34A1AD2D-D75C-4548-AE3B-ACC011D0662D}" srcId="{EF95B3A5-C2B2-4BB3-8A42-549CD750D89D}" destId="{02BE5A8E-7659-4E6B-A652-C9C4A070D2DE}" srcOrd="3" destOrd="0" parTransId="{7076EBB1-36B3-499C-8372-A9B9E3D4CB4C}" sibTransId="{F9FE4454-1865-4ADE-A205-9E015C3C0061}"/>
    <dgm:cxn modelId="{2D4E043E-8200-4BC9-94B3-38E4DBCC437B}" srcId="{EF95B3A5-C2B2-4BB3-8A42-549CD750D89D}" destId="{7D8A1EEA-2EF8-4CE4-A62A-3A697C9981B1}" srcOrd="0" destOrd="0" parTransId="{18C7C5A3-80E2-4FBB-998C-FE0AF2DC897B}" sibTransId="{6720E0F1-811E-4CA5-86A4-FBD0AFF496A4}"/>
    <dgm:cxn modelId="{C5F97A11-E1C0-4BD1-94C1-F0CF7E235EB1}" type="presOf" srcId="{9904B507-418D-405D-941E-6968D12EBFB3}" destId="{49393CCF-B020-4FD2-B021-CDA99748921B}" srcOrd="2" destOrd="0" presId="urn:microsoft.com/office/officeart/2005/8/layout/gear1"/>
    <dgm:cxn modelId="{6BB6ED4F-1105-4E65-A864-87A2AD8E8BF0}" type="presOf" srcId="{7D8A1EEA-2EF8-4CE4-A62A-3A697C9981B1}" destId="{26368617-2491-4695-8F2C-ED8AAA1398E4}" srcOrd="1" destOrd="0" presId="urn:microsoft.com/office/officeart/2005/8/layout/gear1"/>
    <dgm:cxn modelId="{E90C42D4-54D1-4C9D-A7DE-9FB9EAF02F56}" type="presOf" srcId="{9904B507-418D-405D-941E-6968D12EBFB3}" destId="{48524F3D-3367-4315-AB62-F772EFCCBAC6}" srcOrd="3" destOrd="0" presId="urn:microsoft.com/office/officeart/2005/8/layout/gear1"/>
    <dgm:cxn modelId="{E81AF0A3-E5EA-4109-B5A6-BEC7A0CDC20D}" type="presOf" srcId="{9904B507-418D-405D-941E-6968D12EBFB3}" destId="{E5EE5975-C1EF-4AE5-A865-6DC9FBBA1820}" srcOrd="0" destOrd="0" presId="urn:microsoft.com/office/officeart/2005/8/layout/gear1"/>
    <dgm:cxn modelId="{6156A782-6954-43F5-9C9F-DE10B4E1BD1E}" srcId="{EF95B3A5-C2B2-4BB3-8A42-549CD750D89D}" destId="{74BBA382-24B9-41A9-8B93-CA18CA216760}" srcOrd="1" destOrd="0" parTransId="{789CA29F-3DF9-450F-8146-F7D5B497E6FD}" sibTransId="{8731D0E5-28AF-4B74-B6DD-C03F78B88C5E}"/>
    <dgm:cxn modelId="{53E7CB88-9DE3-4F43-804F-86EF0A9A515F}" type="presOf" srcId="{74BBA382-24B9-41A9-8B93-CA18CA216760}" destId="{9ABD2855-190D-4D6F-807B-7E798BAAEB46}" srcOrd="2" destOrd="0" presId="urn:microsoft.com/office/officeart/2005/8/layout/gear1"/>
    <dgm:cxn modelId="{A1B2CCCC-14CE-4E28-A92F-0F0CD2F6BD74}" type="presOf" srcId="{8731D0E5-28AF-4B74-B6DD-C03F78B88C5E}" destId="{4359A9C6-0D9A-4602-9775-9FCA0B78CA44}" srcOrd="0" destOrd="0" presId="urn:microsoft.com/office/officeart/2005/8/layout/gear1"/>
    <dgm:cxn modelId="{8E17B410-2596-4F2D-8E19-0B5865F7B04A}" type="presOf" srcId="{74BBA382-24B9-41A9-8B93-CA18CA216760}" destId="{3C61EC1F-8240-4997-94C9-1C57B130AD5E}" srcOrd="1" destOrd="0" presId="urn:microsoft.com/office/officeart/2005/8/layout/gear1"/>
    <dgm:cxn modelId="{17E54D95-3987-49C1-A53C-7E7E07312F6D}" type="presOf" srcId="{C06B2B7E-7288-45AC-B7B3-FB45B274E3D1}" destId="{F84AA24D-25DA-4E2A-8ED5-FE9BA7617837}" srcOrd="0" destOrd="0" presId="urn:microsoft.com/office/officeart/2005/8/layout/gear1"/>
    <dgm:cxn modelId="{E8CE4F1C-2E00-4D7C-8B4A-86F4A1B4A43E}" type="presOf" srcId="{74BBA382-24B9-41A9-8B93-CA18CA216760}" destId="{5A8F6083-FC84-4773-B26F-BBB9974EBDC9}" srcOrd="0" destOrd="0" presId="urn:microsoft.com/office/officeart/2005/8/layout/gear1"/>
    <dgm:cxn modelId="{65FBE2C0-5AD2-43FA-9543-06E6F25EB9ED}" type="presParOf" srcId="{304E9E42-8AEA-4022-80B4-2CF75FE0274B}" destId="{A084E719-94EA-45E8-B517-0BB2E3034BDD}" srcOrd="0" destOrd="0" presId="urn:microsoft.com/office/officeart/2005/8/layout/gear1"/>
    <dgm:cxn modelId="{097F1103-BC67-41FB-B205-A283A65D7518}" type="presParOf" srcId="{304E9E42-8AEA-4022-80B4-2CF75FE0274B}" destId="{26368617-2491-4695-8F2C-ED8AAA1398E4}" srcOrd="1" destOrd="0" presId="urn:microsoft.com/office/officeart/2005/8/layout/gear1"/>
    <dgm:cxn modelId="{3CC00EBA-C2FE-4776-B23B-1DC4AEF8603B}" type="presParOf" srcId="{304E9E42-8AEA-4022-80B4-2CF75FE0274B}" destId="{DBEAFB6C-9148-4F54-BA09-7851DEB6B836}" srcOrd="2" destOrd="0" presId="urn:microsoft.com/office/officeart/2005/8/layout/gear1"/>
    <dgm:cxn modelId="{32590DDD-BD2D-4ED1-83EB-B5AD65D11024}" type="presParOf" srcId="{304E9E42-8AEA-4022-80B4-2CF75FE0274B}" destId="{5A8F6083-FC84-4773-B26F-BBB9974EBDC9}" srcOrd="3" destOrd="0" presId="urn:microsoft.com/office/officeart/2005/8/layout/gear1"/>
    <dgm:cxn modelId="{89FAA195-8B4E-4A1A-8A96-3B5464006FAC}" type="presParOf" srcId="{304E9E42-8AEA-4022-80B4-2CF75FE0274B}" destId="{3C61EC1F-8240-4997-94C9-1C57B130AD5E}" srcOrd="4" destOrd="0" presId="urn:microsoft.com/office/officeart/2005/8/layout/gear1"/>
    <dgm:cxn modelId="{2DBCCEF6-28C8-497B-AABB-90E8514D39CD}" type="presParOf" srcId="{304E9E42-8AEA-4022-80B4-2CF75FE0274B}" destId="{9ABD2855-190D-4D6F-807B-7E798BAAEB46}" srcOrd="5" destOrd="0" presId="urn:microsoft.com/office/officeart/2005/8/layout/gear1"/>
    <dgm:cxn modelId="{1FD2C901-7EA4-45E0-83F6-5DB6313559F6}" type="presParOf" srcId="{304E9E42-8AEA-4022-80B4-2CF75FE0274B}" destId="{E5EE5975-C1EF-4AE5-A865-6DC9FBBA1820}" srcOrd="6" destOrd="0" presId="urn:microsoft.com/office/officeart/2005/8/layout/gear1"/>
    <dgm:cxn modelId="{53BA214B-5A6D-4D8F-ABED-8C1FEF19B170}" type="presParOf" srcId="{304E9E42-8AEA-4022-80B4-2CF75FE0274B}" destId="{3FC20878-87E5-420C-96CD-B627ED3BD338}" srcOrd="7" destOrd="0" presId="urn:microsoft.com/office/officeart/2005/8/layout/gear1"/>
    <dgm:cxn modelId="{15A3649A-555E-4FEA-A730-D7B339D69DDD}" type="presParOf" srcId="{304E9E42-8AEA-4022-80B4-2CF75FE0274B}" destId="{49393CCF-B020-4FD2-B021-CDA99748921B}" srcOrd="8" destOrd="0" presId="urn:microsoft.com/office/officeart/2005/8/layout/gear1"/>
    <dgm:cxn modelId="{7AC931B1-5354-4C78-AF22-FE7A99755CEC}" type="presParOf" srcId="{304E9E42-8AEA-4022-80B4-2CF75FE0274B}" destId="{48524F3D-3367-4315-AB62-F772EFCCBAC6}" srcOrd="9" destOrd="0" presId="urn:microsoft.com/office/officeart/2005/8/layout/gear1"/>
    <dgm:cxn modelId="{C41BAEBD-089E-4350-8B03-2324C3404F10}" type="presParOf" srcId="{304E9E42-8AEA-4022-80B4-2CF75FE0274B}" destId="{B597D215-8DB9-49D7-AC00-3EA9F01D65E2}" srcOrd="10" destOrd="0" presId="urn:microsoft.com/office/officeart/2005/8/layout/gear1"/>
    <dgm:cxn modelId="{85B5C635-403B-4A99-B444-1FF389665EA8}" type="presParOf" srcId="{304E9E42-8AEA-4022-80B4-2CF75FE0274B}" destId="{4359A9C6-0D9A-4602-9775-9FCA0B78CA44}" srcOrd="11" destOrd="0" presId="urn:microsoft.com/office/officeart/2005/8/layout/gear1"/>
    <dgm:cxn modelId="{75E60D4F-D221-404D-8B62-2FDE550E4891}" type="presParOf" srcId="{304E9E42-8AEA-4022-80B4-2CF75FE0274B}" destId="{F84AA24D-25DA-4E2A-8ED5-FE9BA7617837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59A1B-5F66-4048-9167-15ECF5CD67B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47200-833B-43C9-897B-BF7B4A5CAF18}">
      <dgm:prSet phldrT="[Текст]"/>
      <dgm:spPr/>
      <dgm:t>
        <a:bodyPr/>
        <a:lstStyle/>
        <a:p>
          <a:r>
            <a:rPr lang="ru-RU" dirty="0" smtClean="0"/>
            <a:t>зима</a:t>
          </a:r>
          <a:endParaRPr lang="ru-RU" dirty="0"/>
        </a:p>
      </dgm:t>
    </dgm:pt>
    <dgm:pt modelId="{8B01644D-2B48-4EB7-A979-B68F98B6AD11}" type="parTrans" cxnId="{94EDB739-E9DB-40E4-B274-61F0F4F6B96C}">
      <dgm:prSet/>
      <dgm:spPr/>
      <dgm:t>
        <a:bodyPr/>
        <a:lstStyle/>
        <a:p>
          <a:endParaRPr lang="ru-RU"/>
        </a:p>
      </dgm:t>
    </dgm:pt>
    <dgm:pt modelId="{64C63C66-A19F-45E3-8154-D353DCA323C1}" type="sibTrans" cxnId="{94EDB739-E9DB-40E4-B274-61F0F4F6B96C}">
      <dgm:prSet/>
      <dgm:spPr/>
      <dgm:t>
        <a:bodyPr/>
        <a:lstStyle/>
        <a:p>
          <a:endParaRPr lang="ru-RU"/>
        </a:p>
      </dgm:t>
    </dgm:pt>
    <dgm:pt modelId="{8E4C5E43-B67B-42EE-8016-A4E07BE510E5}">
      <dgm:prSet phldrT="[Текст]"/>
      <dgm:spPr/>
      <dgm:t>
        <a:bodyPr/>
        <a:lstStyle/>
        <a:p>
          <a:r>
            <a:rPr lang="ru-RU" dirty="0" smtClean="0"/>
            <a:t>весна</a:t>
          </a:r>
          <a:endParaRPr lang="ru-RU" dirty="0"/>
        </a:p>
      </dgm:t>
    </dgm:pt>
    <dgm:pt modelId="{7D66AF8A-2D27-4DDA-9A4C-E06533A3964C}" type="parTrans" cxnId="{0D3FA9E1-32EB-4B38-B667-5F679254AFAA}">
      <dgm:prSet/>
      <dgm:spPr/>
      <dgm:t>
        <a:bodyPr/>
        <a:lstStyle/>
        <a:p>
          <a:endParaRPr lang="ru-RU"/>
        </a:p>
      </dgm:t>
    </dgm:pt>
    <dgm:pt modelId="{F3697DE7-2894-4614-8A12-6199683343AB}" type="sibTrans" cxnId="{0D3FA9E1-32EB-4B38-B667-5F679254AFAA}">
      <dgm:prSet/>
      <dgm:spPr/>
      <dgm:t>
        <a:bodyPr/>
        <a:lstStyle/>
        <a:p>
          <a:endParaRPr lang="ru-RU"/>
        </a:p>
      </dgm:t>
    </dgm:pt>
    <dgm:pt modelId="{7E849F15-FF94-4680-BED5-F376361ED290}">
      <dgm:prSet phldrT="[Текст]"/>
      <dgm:spPr/>
      <dgm:t>
        <a:bodyPr/>
        <a:lstStyle/>
        <a:p>
          <a:r>
            <a:rPr lang="ru-RU" dirty="0" smtClean="0"/>
            <a:t>лето</a:t>
          </a:r>
          <a:endParaRPr lang="ru-RU" dirty="0"/>
        </a:p>
      </dgm:t>
    </dgm:pt>
    <dgm:pt modelId="{BC04E773-3AB0-4832-8129-434AC6A24F4C}" type="parTrans" cxnId="{6102AB99-8883-4510-9D9D-954B803C6954}">
      <dgm:prSet/>
      <dgm:spPr/>
      <dgm:t>
        <a:bodyPr/>
        <a:lstStyle/>
        <a:p>
          <a:endParaRPr lang="ru-RU"/>
        </a:p>
      </dgm:t>
    </dgm:pt>
    <dgm:pt modelId="{A07656E4-F44C-430F-BB59-3195C63FB546}" type="sibTrans" cxnId="{6102AB99-8883-4510-9D9D-954B803C6954}">
      <dgm:prSet/>
      <dgm:spPr/>
      <dgm:t>
        <a:bodyPr/>
        <a:lstStyle/>
        <a:p>
          <a:endParaRPr lang="ru-RU"/>
        </a:p>
      </dgm:t>
    </dgm:pt>
    <dgm:pt modelId="{0CD96335-4A13-4287-B80E-D4956C50A9EB}">
      <dgm:prSet phldrT="[Текст]"/>
      <dgm:spPr/>
      <dgm:t>
        <a:bodyPr/>
        <a:lstStyle/>
        <a:p>
          <a:r>
            <a:rPr lang="ru-RU" dirty="0" smtClean="0"/>
            <a:t>осень</a:t>
          </a:r>
          <a:endParaRPr lang="ru-RU" dirty="0"/>
        </a:p>
      </dgm:t>
    </dgm:pt>
    <dgm:pt modelId="{4AF60AF2-A62C-47FD-ACF8-52F05E30375E}" type="parTrans" cxnId="{BDA73A14-6872-499B-B22E-0A02E1D0FAD2}">
      <dgm:prSet/>
      <dgm:spPr/>
      <dgm:t>
        <a:bodyPr/>
        <a:lstStyle/>
        <a:p>
          <a:endParaRPr lang="ru-RU"/>
        </a:p>
      </dgm:t>
    </dgm:pt>
    <dgm:pt modelId="{85707D73-BF39-4E49-A0B8-F91FBFAE78A6}" type="sibTrans" cxnId="{BDA73A14-6872-499B-B22E-0A02E1D0FAD2}">
      <dgm:prSet/>
      <dgm:spPr/>
      <dgm:t>
        <a:bodyPr/>
        <a:lstStyle/>
        <a:p>
          <a:endParaRPr lang="ru-RU"/>
        </a:p>
      </dgm:t>
    </dgm:pt>
    <dgm:pt modelId="{BD5C9744-024F-4D8B-8BAD-E37546A368BD}" type="pres">
      <dgm:prSet presAssocID="{B8259A1B-5F66-4048-9167-15ECF5CD67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9FFA6-E8AB-400A-85AE-E6DA72FDD8B1}" type="pres">
      <dgm:prSet presAssocID="{D3947200-833B-43C9-897B-BF7B4A5CAF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FBEF3-69F8-45FE-B1A8-EDDBB29152E8}" type="pres">
      <dgm:prSet presAssocID="{64C63C66-A19F-45E3-8154-D353DCA323C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2914A08-0971-4599-887F-AB59C913DEDF}" type="pres">
      <dgm:prSet presAssocID="{64C63C66-A19F-45E3-8154-D353DCA323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233DB38-750A-4958-BBFB-50E1A7EDD274}" type="pres">
      <dgm:prSet presAssocID="{8E4C5E43-B67B-42EE-8016-A4E07BE510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0363-2ED9-4A20-B347-DEDCF39CD976}" type="pres">
      <dgm:prSet presAssocID="{F3697DE7-2894-4614-8A12-6199683343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795E433-0189-4EA3-B828-3EC4760F7022}" type="pres">
      <dgm:prSet presAssocID="{F3697DE7-2894-4614-8A12-6199683343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765F9D2-3ED2-4E1E-9665-E0DB39DF4CCE}" type="pres">
      <dgm:prSet presAssocID="{7E849F15-FF94-4680-BED5-F376361ED2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847C6-746D-4164-97E9-B34C5CDB032C}" type="pres">
      <dgm:prSet presAssocID="{A07656E4-F44C-430F-BB59-3195C63FB54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8960635-C556-4CA7-9B37-1C2A53DA16CC}" type="pres">
      <dgm:prSet presAssocID="{A07656E4-F44C-430F-BB59-3195C63FB54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14EDA3D-C2C7-4768-B6F0-70A482BF32CD}" type="pres">
      <dgm:prSet presAssocID="{0CD96335-4A13-4287-B80E-D4956C50A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85AD5-9C65-4E0C-8EF6-3A7C5E08F58D}" type="pres">
      <dgm:prSet presAssocID="{85707D73-BF39-4E49-A0B8-F91FBFAE78A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57B8717-AB9E-44F8-B430-936B147E8654}" type="pres">
      <dgm:prSet presAssocID="{85707D73-BF39-4E49-A0B8-F91FBFAE78A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E5A37B7-D1DE-4235-9211-1149CF996BD6}" type="presOf" srcId="{8E4C5E43-B67B-42EE-8016-A4E07BE510E5}" destId="{5233DB38-750A-4958-BBFB-50E1A7EDD274}" srcOrd="0" destOrd="0" presId="urn:microsoft.com/office/officeart/2005/8/layout/cycle2"/>
    <dgm:cxn modelId="{6102AB99-8883-4510-9D9D-954B803C6954}" srcId="{B8259A1B-5F66-4048-9167-15ECF5CD67BF}" destId="{7E849F15-FF94-4680-BED5-F376361ED290}" srcOrd="2" destOrd="0" parTransId="{BC04E773-3AB0-4832-8129-434AC6A24F4C}" sibTransId="{A07656E4-F44C-430F-BB59-3195C63FB546}"/>
    <dgm:cxn modelId="{7641307B-E5A1-4292-BCCD-B157DE3EA995}" type="presOf" srcId="{0CD96335-4A13-4287-B80E-D4956C50A9EB}" destId="{F14EDA3D-C2C7-4768-B6F0-70A482BF32CD}" srcOrd="0" destOrd="0" presId="urn:microsoft.com/office/officeart/2005/8/layout/cycle2"/>
    <dgm:cxn modelId="{B5B6270B-0178-4416-BC22-DC84A9BFA555}" type="presOf" srcId="{7E849F15-FF94-4680-BED5-F376361ED290}" destId="{F765F9D2-3ED2-4E1E-9665-E0DB39DF4CCE}" srcOrd="0" destOrd="0" presId="urn:microsoft.com/office/officeart/2005/8/layout/cycle2"/>
    <dgm:cxn modelId="{1855736C-EFD1-4B48-AD50-600AE593974F}" type="presOf" srcId="{D3947200-833B-43C9-897B-BF7B4A5CAF18}" destId="{3219FFA6-E8AB-400A-85AE-E6DA72FDD8B1}" srcOrd="0" destOrd="0" presId="urn:microsoft.com/office/officeart/2005/8/layout/cycle2"/>
    <dgm:cxn modelId="{3E4B01F6-C7E5-4D8D-BA93-E477EE48B8B4}" type="presOf" srcId="{A07656E4-F44C-430F-BB59-3195C63FB546}" destId="{C5F847C6-746D-4164-97E9-B34C5CDB032C}" srcOrd="0" destOrd="0" presId="urn:microsoft.com/office/officeart/2005/8/layout/cycle2"/>
    <dgm:cxn modelId="{FEC57985-DB4E-4B87-B7F0-8352764BB1AB}" type="presOf" srcId="{85707D73-BF39-4E49-A0B8-F91FBFAE78A6}" destId="{8F785AD5-9C65-4E0C-8EF6-3A7C5E08F58D}" srcOrd="0" destOrd="0" presId="urn:microsoft.com/office/officeart/2005/8/layout/cycle2"/>
    <dgm:cxn modelId="{72BBFEF1-689D-4C07-A0AA-1FEE6E1FEF36}" type="presOf" srcId="{B8259A1B-5F66-4048-9167-15ECF5CD67BF}" destId="{BD5C9744-024F-4D8B-8BAD-E37546A368BD}" srcOrd="0" destOrd="0" presId="urn:microsoft.com/office/officeart/2005/8/layout/cycle2"/>
    <dgm:cxn modelId="{0D3FA9E1-32EB-4B38-B667-5F679254AFAA}" srcId="{B8259A1B-5F66-4048-9167-15ECF5CD67BF}" destId="{8E4C5E43-B67B-42EE-8016-A4E07BE510E5}" srcOrd="1" destOrd="0" parTransId="{7D66AF8A-2D27-4DDA-9A4C-E06533A3964C}" sibTransId="{F3697DE7-2894-4614-8A12-6199683343AB}"/>
    <dgm:cxn modelId="{9B8639B1-9947-46F9-8F6B-0BFD6F29728B}" type="presOf" srcId="{85707D73-BF39-4E49-A0B8-F91FBFAE78A6}" destId="{657B8717-AB9E-44F8-B430-936B147E8654}" srcOrd="1" destOrd="0" presId="urn:microsoft.com/office/officeart/2005/8/layout/cycle2"/>
    <dgm:cxn modelId="{6C024402-9B8B-4A0F-AF47-C180283AD71E}" type="presOf" srcId="{F3697DE7-2894-4614-8A12-6199683343AB}" destId="{2795E433-0189-4EA3-B828-3EC4760F7022}" srcOrd="1" destOrd="0" presId="urn:microsoft.com/office/officeart/2005/8/layout/cycle2"/>
    <dgm:cxn modelId="{BDA73A14-6872-499B-B22E-0A02E1D0FAD2}" srcId="{B8259A1B-5F66-4048-9167-15ECF5CD67BF}" destId="{0CD96335-4A13-4287-B80E-D4956C50A9EB}" srcOrd="3" destOrd="0" parTransId="{4AF60AF2-A62C-47FD-ACF8-52F05E30375E}" sibTransId="{85707D73-BF39-4E49-A0B8-F91FBFAE78A6}"/>
    <dgm:cxn modelId="{ECCBBDB5-DDDE-4FE9-81B6-D9ED9DF21ABB}" type="presOf" srcId="{F3697DE7-2894-4614-8A12-6199683343AB}" destId="{074A0363-2ED9-4A20-B347-DEDCF39CD976}" srcOrd="0" destOrd="0" presId="urn:microsoft.com/office/officeart/2005/8/layout/cycle2"/>
    <dgm:cxn modelId="{94EDB739-E9DB-40E4-B274-61F0F4F6B96C}" srcId="{B8259A1B-5F66-4048-9167-15ECF5CD67BF}" destId="{D3947200-833B-43C9-897B-BF7B4A5CAF18}" srcOrd="0" destOrd="0" parTransId="{8B01644D-2B48-4EB7-A979-B68F98B6AD11}" sibTransId="{64C63C66-A19F-45E3-8154-D353DCA323C1}"/>
    <dgm:cxn modelId="{B2443C25-4598-423B-808B-2E1E3D17F173}" type="presOf" srcId="{64C63C66-A19F-45E3-8154-D353DCA323C1}" destId="{B2914A08-0971-4599-887F-AB59C913DEDF}" srcOrd="1" destOrd="0" presId="urn:microsoft.com/office/officeart/2005/8/layout/cycle2"/>
    <dgm:cxn modelId="{5F4A8C81-2080-454D-9AA3-011E6907319D}" type="presOf" srcId="{A07656E4-F44C-430F-BB59-3195C63FB546}" destId="{78960635-C556-4CA7-9B37-1C2A53DA16CC}" srcOrd="1" destOrd="0" presId="urn:microsoft.com/office/officeart/2005/8/layout/cycle2"/>
    <dgm:cxn modelId="{18680733-BCA6-469F-84F4-CA0EA4E1E1C1}" type="presOf" srcId="{64C63C66-A19F-45E3-8154-D353DCA323C1}" destId="{9E8FBEF3-69F8-45FE-B1A8-EDDBB29152E8}" srcOrd="0" destOrd="0" presId="urn:microsoft.com/office/officeart/2005/8/layout/cycle2"/>
    <dgm:cxn modelId="{9E02ABEB-34B1-40D0-B095-0814E7373CBA}" type="presParOf" srcId="{BD5C9744-024F-4D8B-8BAD-E37546A368BD}" destId="{3219FFA6-E8AB-400A-85AE-E6DA72FDD8B1}" srcOrd="0" destOrd="0" presId="urn:microsoft.com/office/officeart/2005/8/layout/cycle2"/>
    <dgm:cxn modelId="{94A05C22-36E8-4705-B0CD-1E0D62D06D7C}" type="presParOf" srcId="{BD5C9744-024F-4D8B-8BAD-E37546A368BD}" destId="{9E8FBEF3-69F8-45FE-B1A8-EDDBB29152E8}" srcOrd="1" destOrd="0" presId="urn:microsoft.com/office/officeart/2005/8/layout/cycle2"/>
    <dgm:cxn modelId="{3F8ED925-A3D2-4C04-A5DA-00E7C8E69CCA}" type="presParOf" srcId="{9E8FBEF3-69F8-45FE-B1A8-EDDBB29152E8}" destId="{B2914A08-0971-4599-887F-AB59C913DEDF}" srcOrd="0" destOrd="0" presId="urn:microsoft.com/office/officeart/2005/8/layout/cycle2"/>
    <dgm:cxn modelId="{C8219994-E289-4955-9C6A-F12630BD5C4C}" type="presParOf" srcId="{BD5C9744-024F-4D8B-8BAD-E37546A368BD}" destId="{5233DB38-750A-4958-BBFB-50E1A7EDD274}" srcOrd="2" destOrd="0" presId="urn:microsoft.com/office/officeart/2005/8/layout/cycle2"/>
    <dgm:cxn modelId="{3D23345D-0641-4D60-846D-6DEDFC2C664A}" type="presParOf" srcId="{BD5C9744-024F-4D8B-8BAD-E37546A368BD}" destId="{074A0363-2ED9-4A20-B347-DEDCF39CD976}" srcOrd="3" destOrd="0" presId="urn:microsoft.com/office/officeart/2005/8/layout/cycle2"/>
    <dgm:cxn modelId="{533DB6AD-1391-47CE-AE5B-D320E68094F8}" type="presParOf" srcId="{074A0363-2ED9-4A20-B347-DEDCF39CD976}" destId="{2795E433-0189-4EA3-B828-3EC4760F7022}" srcOrd="0" destOrd="0" presId="urn:microsoft.com/office/officeart/2005/8/layout/cycle2"/>
    <dgm:cxn modelId="{886B95B9-176B-40B1-9AE9-FF4BE0CA74F7}" type="presParOf" srcId="{BD5C9744-024F-4D8B-8BAD-E37546A368BD}" destId="{F765F9D2-3ED2-4E1E-9665-E0DB39DF4CCE}" srcOrd="4" destOrd="0" presId="urn:microsoft.com/office/officeart/2005/8/layout/cycle2"/>
    <dgm:cxn modelId="{8C2EE4EA-8034-49B7-838F-A27EDCCA95E8}" type="presParOf" srcId="{BD5C9744-024F-4D8B-8BAD-E37546A368BD}" destId="{C5F847C6-746D-4164-97E9-B34C5CDB032C}" srcOrd="5" destOrd="0" presId="urn:microsoft.com/office/officeart/2005/8/layout/cycle2"/>
    <dgm:cxn modelId="{469435C1-43AF-4556-B10A-92F64C7EFA80}" type="presParOf" srcId="{C5F847C6-746D-4164-97E9-B34C5CDB032C}" destId="{78960635-C556-4CA7-9B37-1C2A53DA16CC}" srcOrd="0" destOrd="0" presId="urn:microsoft.com/office/officeart/2005/8/layout/cycle2"/>
    <dgm:cxn modelId="{3784E412-D6E2-44DF-A7E5-15BADDE44A77}" type="presParOf" srcId="{BD5C9744-024F-4D8B-8BAD-E37546A368BD}" destId="{F14EDA3D-C2C7-4768-B6F0-70A482BF32CD}" srcOrd="6" destOrd="0" presId="urn:microsoft.com/office/officeart/2005/8/layout/cycle2"/>
    <dgm:cxn modelId="{1DE1495B-835C-4078-BE40-C4267CD08E74}" type="presParOf" srcId="{BD5C9744-024F-4D8B-8BAD-E37546A368BD}" destId="{8F785AD5-9C65-4E0C-8EF6-3A7C5E08F58D}" srcOrd="7" destOrd="0" presId="urn:microsoft.com/office/officeart/2005/8/layout/cycle2"/>
    <dgm:cxn modelId="{ADFAB0F9-8781-4EA9-B80D-08B5ABBF3647}" type="presParOf" srcId="{8F785AD5-9C65-4E0C-8EF6-3A7C5E08F58D}" destId="{657B8717-AB9E-44F8-B430-936B147E8654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10D7-3356-42B9-A2F6-F250E6343C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C13B1-59E4-4C5B-8D1F-33CC7D520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486CC5-65BF-4807-B7D3-5656D3C4D0B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C7BC4A-FA3F-4563-AB59-538F3960E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coverf('http://www.books.ru/img/36466.jpg'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12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chart" Target="../charts/chart2.xml"/><Relationship Id="rId5" Type="http://schemas.openxmlformats.org/officeDocument/2006/relationships/image" Target="../media/image10.jpeg"/><Relationship Id="rId10" Type="http://schemas.openxmlformats.org/officeDocument/2006/relationships/chart" Target="../charts/chart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что глядят, да не видят,</a:t>
            </a:r>
            <a:br>
              <a:rPr lang="ru-RU" dirty="0" smtClean="0"/>
            </a:br>
            <a:r>
              <a:rPr lang="ru-RU" dirty="0" smtClean="0"/>
              <a:t>Про что ведают, да не знают?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 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7336" y="2627768"/>
          <a:ext cx="6109328" cy="1602463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1602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00240"/>
            <a:ext cx="8023355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04863" y="1928802"/>
            <a:ext cx="8339137" cy="4929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1группа:</a:t>
            </a:r>
            <a:r>
              <a:rPr lang="ru-RU" dirty="0" smtClean="0"/>
              <a:t>   Для чего  придумали </a:t>
            </a:r>
            <a:r>
              <a:rPr lang="ru-RU" dirty="0" err="1" smtClean="0"/>
              <a:t>потешку</a:t>
            </a:r>
            <a:r>
              <a:rPr lang="ru-RU" dirty="0" smtClean="0"/>
              <a:t> «Сорока-ворона»? (с.79)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 группа</a:t>
            </a:r>
            <a:r>
              <a:rPr lang="ru-RU" dirty="0" smtClean="0"/>
              <a:t>: Распределение ролей имеет нравственную природу?</a:t>
            </a:r>
            <a:br>
              <a:rPr lang="ru-RU" dirty="0" smtClean="0"/>
            </a:br>
            <a:r>
              <a:rPr lang="ru-RU" dirty="0" smtClean="0"/>
              <a:t>(с.81 -82)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 группа: </a:t>
            </a:r>
            <a:r>
              <a:rPr lang="ru-RU" dirty="0" smtClean="0"/>
              <a:t>Какой должна быть игрушка? (с.83)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3095625" cy="2495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должна быть игрушка?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9825" y="2748257"/>
          <a:ext cx="7509900" cy="2199686"/>
        </p:xfrm>
        <a:graphic>
          <a:graphicData uri="http://schemas.openxmlformats.org/drawingml/2006/table">
            <a:tbl>
              <a:tblPr/>
              <a:tblGrid>
                <a:gridCol w="7509900"/>
              </a:tblGrid>
              <a:tr h="219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2250" marR="3742250" marT="21533" marB="215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00438"/>
            <a:ext cx="3019666" cy="304325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7336" y="2184148"/>
          <a:ext cx="6109328" cy="2489703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489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357298"/>
            <a:ext cx="2466975" cy="517207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17336" y="2817891"/>
          <a:ext cx="6109328" cy="1222218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1222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17336" y="1951022"/>
          <a:ext cx="6109328" cy="2955956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955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1643050"/>
            <a:ext cx="2033480" cy="4286256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17336" y="2851841"/>
          <a:ext cx="6109328" cy="1154317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1154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77125" y="4495800"/>
            <a:ext cx="1666875" cy="2362200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7345" y="2745935"/>
          <a:ext cx="8512798" cy="2134480"/>
        </p:xfrm>
        <a:graphic>
          <a:graphicData uri="http://schemas.openxmlformats.org/drawingml/2006/table">
            <a:tbl>
              <a:tblPr/>
              <a:tblGrid>
                <a:gridCol w="8512798"/>
              </a:tblGrid>
              <a:tr h="2134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699" marR="4243699" marT="24418" marB="244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 descr="C:\Documents and Settings\NSchooll\Рабочий стол\Фото от кощеевой\S5002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02740" y="6215082"/>
            <a:ext cx="7572429" cy="5455798"/>
          </a:xfrm>
          <a:prstGeom prst="rect">
            <a:avLst/>
          </a:prstGeom>
          <a:noFill/>
        </p:spPr>
      </p:pic>
      <p:pic>
        <p:nvPicPr>
          <p:cNvPr id="11" name="Picture 3" descr="C:\Documents and Settings\NSchooll\Рабочий стол\Фото от кощеевой\S5002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74310" y="1785926"/>
            <a:ext cx="7572429" cy="5455798"/>
          </a:xfrm>
          <a:prstGeom prst="rect">
            <a:avLst/>
          </a:prstGeom>
          <a:noFill/>
        </p:spPr>
      </p:pic>
      <p:pic>
        <p:nvPicPr>
          <p:cNvPr id="13" name="Picture 3" descr="C:\Documents and Settings\NSchooll\Рабочий стол\Фото от кощеевой\S5002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6710" y="1938326"/>
            <a:ext cx="7572429" cy="5455798"/>
          </a:xfrm>
          <a:prstGeom prst="rect">
            <a:avLst/>
          </a:prstGeom>
          <a:noFill/>
        </p:spPr>
      </p:pic>
      <p:pic>
        <p:nvPicPr>
          <p:cNvPr id="9" name="Picture 3" descr="C:\Documents and Settings\NSchooll\Рабочий стол\Фото от кощеевой\S50025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85794"/>
            <a:ext cx="7572429" cy="57415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NSchooll\Рабочий стол\Фото от кощеевой\S5002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428736"/>
            <a:ext cx="3429000" cy="4714876"/>
          </a:xfrm>
          <a:prstGeom prst="rect">
            <a:avLst/>
          </a:prstGeom>
          <a:noFill/>
        </p:spPr>
      </p:pic>
      <p:pic>
        <p:nvPicPr>
          <p:cNvPr id="2051" name="Picture 3" descr="C:\Documents and Settings\NSchooll\Рабочий стол\Фото от кощеевой\S50025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736"/>
            <a:ext cx="342902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NSchooll\Рабочий стол\Фото от кощеевой\S5002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0" y="1643050"/>
            <a:ext cx="3570316" cy="4763193"/>
          </a:xfrm>
          <a:prstGeom prst="rect">
            <a:avLst/>
          </a:prstGeom>
          <a:noFill/>
        </p:spPr>
      </p:pic>
      <p:pic>
        <p:nvPicPr>
          <p:cNvPr id="3074" name="Picture 2" descr="C:\Documents and Settings\NSchooll\Рабочий стол\Фото от кощеевой\S5002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1420681"/>
            <a:ext cx="3786214" cy="49725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Поговорки </a:t>
            </a:r>
          </a:p>
          <a:p>
            <a:r>
              <a:rPr lang="ru-RU" dirty="0" smtClean="0"/>
              <a:t>Пословицы</a:t>
            </a:r>
          </a:p>
          <a:p>
            <a:r>
              <a:rPr lang="ru-RU" dirty="0" smtClean="0"/>
              <a:t>Загадки</a:t>
            </a:r>
          </a:p>
          <a:p>
            <a:r>
              <a:rPr lang="ru-RU" dirty="0" smtClean="0"/>
              <a:t>Колыбельные песни</a:t>
            </a:r>
          </a:p>
          <a:p>
            <a:r>
              <a:rPr lang="ru-RU" dirty="0" err="1" smtClean="0"/>
              <a:t>Потешки</a:t>
            </a:r>
            <a:endParaRPr lang="ru-RU" dirty="0" smtClean="0"/>
          </a:p>
          <a:p>
            <a:r>
              <a:rPr lang="ru-RU" dirty="0" err="1" smtClean="0"/>
              <a:t>Пестушки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Скороговорки</a:t>
            </a:r>
          </a:p>
          <a:p>
            <a:r>
              <a:rPr lang="ru-RU" dirty="0" smtClean="0"/>
              <a:t>Сказки 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215370" cy="1643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</a:t>
            </a:r>
            <a:r>
              <a:rPr lang="ru-RU" sz="3600" dirty="0" smtClean="0">
                <a:cs typeface="Times New Roman" pitchFamily="18" charset="0"/>
              </a:rPr>
              <a:t>Курс</a:t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3600" dirty="0" smtClean="0">
                <a:cs typeface="Times New Roman" pitchFamily="18" charset="0"/>
              </a:rPr>
              <a:t> «Введение в народоведение»</a:t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3600" dirty="0" smtClean="0">
                <a:cs typeface="Times New Roman" pitchFamily="18" charset="0"/>
              </a:rPr>
              <a:t>  автор </a:t>
            </a:r>
            <a:r>
              <a:rPr lang="ru-RU" sz="3600" dirty="0" smtClean="0">
                <a:cs typeface="Times New Roman" pitchFamily="18" charset="0"/>
              </a:rPr>
              <a:t>М.Ю.Новицкая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4" name="cover_img" descr="Родная земля. 1-2 классы. Введение в народоведение. Учебник-тетрадь № 1 : Новицкая М. : Учебник по интегрированному курсу `Введение в народоведение` состоит из четырех тетрадей, каждая - на одну учебную четверть. Структура...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100book.ru/b496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857496"/>
            <a:ext cx="18999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100book.ru/b4967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857496"/>
            <a:ext cx="1899920" cy="27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одная земля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496"/>
            <a:ext cx="19047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построения курса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428736"/>
          <a:ext cx="778674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NSchooll\Рабочий стол\фото для гранта\100_3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714752"/>
            <a:ext cx="2643206" cy="2663857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57166"/>
            <a:ext cx="2357454" cy="2643206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3643314"/>
            <a:ext cx="2559219" cy="2900235"/>
          </a:xfrm>
          <a:prstGeom prst="rect">
            <a:avLst/>
          </a:prstGeom>
          <a:noFill/>
          <a:ln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17336" y="2313160"/>
          <a:ext cx="6109328" cy="2231679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2231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78852"/>
            <a:ext cx="2788856" cy="272151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214546" y="1857364"/>
          <a:ext cx="464347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500298" y="2000240"/>
          <a:ext cx="464347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519346" y="2162164"/>
          <a:ext cx="464347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17336" y="2874475"/>
          <a:ext cx="6197936" cy="1109049"/>
        </p:xfrm>
        <a:graphic>
          <a:graphicData uri="http://schemas.openxmlformats.org/drawingml/2006/table">
            <a:tbl>
              <a:tblPr/>
              <a:tblGrid>
                <a:gridCol w="6197936"/>
              </a:tblGrid>
              <a:tr h="1109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1класс : </a:t>
            </a:r>
            <a:r>
              <a:rPr lang="ru-RU" b="1" dirty="0" smtClean="0"/>
              <a:t>«Зачин дело красит» </a:t>
            </a:r>
            <a:r>
              <a:rPr lang="ru-RU" dirty="0" smtClean="0"/>
              <a:t>-  пропедевтика. Знакомство с тремя ведущими проблемами курса</a:t>
            </a:r>
          </a:p>
          <a:p>
            <a:pPr>
              <a:buNone/>
            </a:pPr>
            <a:r>
              <a:rPr lang="ru-RU" dirty="0" smtClean="0"/>
              <a:t>2класс: </a:t>
            </a:r>
            <a:r>
              <a:rPr lang="ru-RU" b="1" dirty="0" smtClean="0"/>
              <a:t>«Человек и природа в народной культуре» </a:t>
            </a:r>
            <a:r>
              <a:rPr lang="ru-RU" dirty="0" smtClean="0"/>
              <a:t>- единство годового круга жизни природы и человека</a:t>
            </a:r>
          </a:p>
          <a:p>
            <a:pPr>
              <a:buNone/>
            </a:pPr>
            <a:r>
              <a:rPr lang="ru-RU" dirty="0" smtClean="0"/>
              <a:t>3 класс: </a:t>
            </a:r>
            <a:r>
              <a:rPr lang="ru-RU" b="1" dirty="0" smtClean="0"/>
              <a:t>«Человек и семья в народной культуре» </a:t>
            </a:r>
            <a:r>
              <a:rPr lang="ru-RU" dirty="0" smtClean="0"/>
              <a:t>- смысл круга человеческой жизни от рождения до кончины</a:t>
            </a:r>
          </a:p>
          <a:p>
            <a:pPr>
              <a:buNone/>
            </a:pPr>
            <a:r>
              <a:rPr lang="ru-RU" dirty="0" smtClean="0"/>
              <a:t>4 класс: </a:t>
            </a:r>
            <a:r>
              <a:rPr lang="ru-RU" b="1" dirty="0" smtClean="0"/>
              <a:t>«Человек и родная земля в народной культуре» </a:t>
            </a:r>
            <a:r>
              <a:rPr lang="ru-RU" dirty="0" smtClean="0"/>
              <a:t>- история страны и храм души человеческой.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 – ворона кашу варила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Кому — в </a:t>
            </a:r>
            <a:r>
              <a:rPr lang="ru-RU" sz="3600" dirty="0" err="1" smtClean="0"/>
              <a:t>маслёночек</a:t>
            </a:r>
            <a:r>
              <a:rPr lang="ru-RU" sz="3600" dirty="0" smtClean="0"/>
              <a:t>, </a:t>
            </a:r>
          </a:p>
          <a:p>
            <a:pPr>
              <a:buNone/>
            </a:pPr>
            <a:r>
              <a:rPr lang="ru-RU" sz="3600" dirty="0" smtClean="0"/>
              <a:t>Кому — в чайничек, </a:t>
            </a:r>
          </a:p>
          <a:p>
            <a:pPr>
              <a:buNone/>
            </a:pPr>
            <a:r>
              <a:rPr lang="ru-RU" sz="3600" dirty="0" smtClean="0"/>
              <a:t>Кому — в горшочек, </a:t>
            </a:r>
          </a:p>
          <a:p>
            <a:pPr>
              <a:buNone/>
            </a:pPr>
            <a:r>
              <a:rPr lang="ru-RU" sz="3600" dirty="0" smtClean="0"/>
              <a:t>Кому — в поварёшку, </a:t>
            </a:r>
          </a:p>
          <a:p>
            <a:pPr>
              <a:buNone/>
            </a:pPr>
            <a:r>
              <a:rPr lang="ru-RU" sz="3600" dirty="0" smtClean="0"/>
              <a:t>Кому — в ложку…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785926"/>
            <a:ext cx="17859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игры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На золотом крыльце сидели:</a:t>
            </a:r>
          </a:p>
          <a:p>
            <a:pPr>
              <a:buNone/>
            </a:pPr>
            <a:r>
              <a:rPr lang="ru-RU" sz="3200" dirty="0" smtClean="0"/>
              <a:t>Царь, царевич, </a:t>
            </a:r>
          </a:p>
          <a:p>
            <a:pPr>
              <a:buNone/>
            </a:pPr>
            <a:r>
              <a:rPr lang="ru-RU" sz="3200" dirty="0" smtClean="0"/>
              <a:t>Король, королевич,</a:t>
            </a:r>
          </a:p>
          <a:p>
            <a:pPr>
              <a:buNone/>
            </a:pPr>
            <a:r>
              <a:rPr lang="ru-RU" sz="3200" dirty="0" smtClean="0"/>
              <a:t>Сапожник, портной…</a:t>
            </a:r>
          </a:p>
          <a:p>
            <a:pPr>
              <a:buNone/>
            </a:pPr>
            <a:r>
              <a:rPr lang="ru-RU" sz="3200" dirty="0" smtClean="0"/>
              <a:t>Кто ты будешь такой?</a:t>
            </a:r>
          </a:p>
          <a:p>
            <a:pPr>
              <a:buNone/>
            </a:pPr>
            <a:r>
              <a:rPr lang="ru-RU" sz="3200" dirty="0" smtClean="0"/>
              <a:t>Говори поскорей-</a:t>
            </a:r>
          </a:p>
          <a:p>
            <a:pPr>
              <a:buNone/>
            </a:pPr>
            <a:r>
              <a:rPr lang="ru-RU" sz="3200" dirty="0" smtClean="0"/>
              <a:t>Не задерживай добрых и честных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571744"/>
            <a:ext cx="1743075" cy="291465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500042"/>
            <a:ext cx="1619250" cy="3152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857520" cy="47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Народная игрушка – добрая душа</a:t>
            </a:r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928802"/>
            <a:ext cx="2795593" cy="43192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203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На что глядят, да не видят, Про что ведают, да не знают?</vt:lpstr>
      <vt:lpstr>Слайд 2</vt:lpstr>
      <vt:lpstr>  Курс  «Введение в народоведение»   автор М.Ю.Новицкая</vt:lpstr>
      <vt:lpstr>Принцип построения курса</vt:lpstr>
      <vt:lpstr>Слайд 5</vt:lpstr>
      <vt:lpstr>Структура курса</vt:lpstr>
      <vt:lpstr>Сорока – ворона кашу варила</vt:lpstr>
      <vt:lpstr>Народные игры</vt:lpstr>
      <vt:lpstr>Народная игрушка – добрая душа</vt:lpstr>
      <vt:lpstr>1группа:   Для чего  придумали потешку «Сорока-ворона»? (с.79)  2 группа: Распределение ролей имеет нравственную природу? (с.81 -82)  3 группа: Какой должна быть игрушка? (с.83)     </vt:lpstr>
      <vt:lpstr>Какой должна быть игрушка?</vt:lpstr>
      <vt:lpstr>Слайд 12</vt:lpstr>
      <vt:lpstr>Слайд 13</vt:lpstr>
      <vt:lpstr>Слайд 14</vt:lpstr>
    </vt:vector>
  </TitlesOfParts>
  <Company>МОУ СОШ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Факультативный курс  «Введение в народоведение» автор М.И.Новицкая</dc:title>
  <dc:creator>МОУ СОШ №11</dc:creator>
  <cp:lastModifiedBy>МОУ СОШ №11</cp:lastModifiedBy>
  <cp:revision>38</cp:revision>
  <dcterms:created xsi:type="dcterms:W3CDTF">2011-03-26T13:36:36Z</dcterms:created>
  <dcterms:modified xsi:type="dcterms:W3CDTF">2013-03-02T10:07:39Z</dcterms:modified>
</cp:coreProperties>
</file>