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7C61-4D60-49E6-BA08-B190BCD3314C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10B46-E8B8-4F8A-9769-79FF6954C8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0B46-E8B8-4F8A-9769-79FF6954C8E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50B4CE-E207-460E-9196-41FA0CA5690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A693A7-C7D4-4F61-9391-018DE2DDB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Помоги животным!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 презентации </a:t>
            </a:r>
            <a:r>
              <a:rPr lang="ru-RU" dirty="0" err="1" smtClean="0"/>
              <a:t>Картовенкова</a:t>
            </a:r>
            <a:r>
              <a:rPr lang="ru-RU" dirty="0" smtClean="0"/>
              <a:t> Валентина Фёдоровна учитель МОУ лицея №10 города Советска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Помогите им найти свой дом!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167062" y="1401762"/>
            <a:ext cx="2809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каждой собаки должен быть свой хозяин!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338512" y="1782762"/>
            <a:ext cx="2466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 нужен дом!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930638" y="1219200"/>
            <a:ext cx="528272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Тебе небезразлична судьба </a:t>
            </a:r>
            <a:r>
              <a:rPr lang="ru-RU" b="1" dirty="0" smtClean="0"/>
              <a:t>бездомных</a:t>
            </a:r>
            <a:r>
              <a:rPr lang="ru-RU" dirty="0" smtClean="0"/>
              <a:t> </a:t>
            </a:r>
            <a:r>
              <a:rPr lang="ru-RU" b="1" dirty="0" smtClean="0"/>
              <a:t>животных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438400" y="208756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Тебе небезразлична судьба </a:t>
            </a:r>
            <a:r>
              <a:rPr lang="ru-RU" b="1" dirty="0" smtClean="0"/>
              <a:t>бездомных</a:t>
            </a:r>
            <a:r>
              <a:rPr lang="ru-RU" dirty="0" smtClean="0"/>
              <a:t> </a:t>
            </a:r>
            <a:r>
              <a:rPr lang="ru-RU" b="1" dirty="0" smtClean="0"/>
              <a:t>животных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81312" y="1544637"/>
            <a:ext cx="3381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собаке друг!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971800" y="1697037"/>
            <a:ext cx="3200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Каждому </a:t>
            </a:r>
            <a:r>
              <a:rPr lang="ru-RU" b="1" dirty="0" smtClean="0"/>
              <a:t>бездомному</a:t>
            </a:r>
            <a:r>
              <a:rPr lang="ru-RU" dirty="0" smtClean="0"/>
              <a:t> </a:t>
            </a:r>
            <a:r>
              <a:rPr lang="ru-RU" b="1" dirty="0" smtClean="0"/>
              <a:t>животному</a:t>
            </a:r>
            <a:r>
              <a:rPr lang="ru-RU" dirty="0" smtClean="0"/>
              <a:t> по любящей семье!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544637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Снится мне дом…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95450" y="1658937"/>
            <a:ext cx="5753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даже лапу никто не пожмёт…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57362" y="1401762"/>
            <a:ext cx="5629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Спасём </a:t>
            </a:r>
            <a:r>
              <a:rPr lang="ru-RU" b="1" dirty="0" smtClean="0"/>
              <a:t>бездомных</a:t>
            </a:r>
            <a:r>
              <a:rPr lang="ru-RU" dirty="0" smtClean="0"/>
              <a:t> </a:t>
            </a:r>
            <a:r>
              <a:rPr lang="ru-RU" b="1" dirty="0" smtClean="0"/>
              <a:t>животных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</TotalTime>
  <Words>72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Помоги животным!</vt:lpstr>
      <vt:lpstr>Мне нужен дом!</vt:lpstr>
      <vt:lpstr>Тебе небезразлична судьба бездомных животных? </vt:lpstr>
      <vt:lpstr>Тебе небезразлична судьба бездомных животных? </vt:lpstr>
      <vt:lpstr>Человек собаке друг!</vt:lpstr>
      <vt:lpstr>Каждому бездомному животному по любящей семье!</vt:lpstr>
      <vt:lpstr>Снится мне дом…</vt:lpstr>
      <vt:lpstr>И даже лапу никто не пожмёт…</vt:lpstr>
      <vt:lpstr>Спасём бездомных животных! </vt:lpstr>
      <vt:lpstr>Помогите им найти свой дом!</vt:lpstr>
      <vt:lpstr>У каждой собаки должен быть свой хозяин!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 животным!</dc:title>
  <dc:creator>1</dc:creator>
  <cp:lastModifiedBy>1</cp:lastModifiedBy>
  <cp:revision>4</cp:revision>
  <dcterms:created xsi:type="dcterms:W3CDTF">2011-11-18T07:26:11Z</dcterms:created>
  <dcterms:modified xsi:type="dcterms:W3CDTF">2011-11-29T21:22:36Z</dcterms:modified>
</cp:coreProperties>
</file>