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FA49-09B2-453A-8523-117605572BF2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09700-A59A-4F17-B4BE-E4084D9739B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FA49-09B2-453A-8523-117605572BF2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09700-A59A-4F17-B4BE-E4084D973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FA49-09B2-453A-8523-117605572BF2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09700-A59A-4F17-B4BE-E4084D973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FA49-09B2-453A-8523-117605572BF2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09700-A59A-4F17-B4BE-E4084D973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FA49-09B2-453A-8523-117605572BF2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09700-A59A-4F17-B4BE-E4084D9739B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FA49-09B2-453A-8523-117605572BF2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09700-A59A-4F17-B4BE-E4084D973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FA49-09B2-453A-8523-117605572BF2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09700-A59A-4F17-B4BE-E4084D973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FA49-09B2-453A-8523-117605572BF2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C09700-A59A-4F17-B4BE-E4084D9739B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FA49-09B2-453A-8523-117605572BF2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09700-A59A-4F17-B4BE-E4084D973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FA49-09B2-453A-8523-117605572BF2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BC09700-A59A-4F17-B4BE-E4084D973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76FFA49-09B2-453A-8523-117605572BF2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09700-A59A-4F17-B4BE-E4084D973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76FFA49-09B2-453A-8523-117605572BF2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BC09700-A59A-4F17-B4BE-E4084D9739B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071942"/>
            <a:ext cx="6480048" cy="1285884"/>
          </a:xfrm>
        </p:spPr>
        <p:txBody>
          <a:bodyPr>
            <a:norm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sz="5400" cap="none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Охрана растений</a:t>
            </a:r>
            <a:endParaRPr lang="ru-RU" sz="5400" cap="none" dirty="0">
              <a:ln/>
              <a:solidFill>
                <a:schemeClr val="accent5">
                  <a:tint val="50000"/>
                  <a:satMod val="180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3357562"/>
            <a:ext cx="6480048" cy="752468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Классный час</a:t>
            </a:r>
            <a:endParaRPr lang="ru-RU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0694" y="5715016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</a:t>
            </a:r>
            <a:br>
              <a:rPr lang="ru-RU" dirty="0" smtClean="0"/>
            </a:br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Салоп Т.Н.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429000"/>
            <a:ext cx="857256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Берегите это земли, эти воды,</a:t>
            </a:r>
          </a:p>
          <a:p>
            <a:pPr algn="ctr"/>
            <a:r>
              <a:rPr lang="ru-RU" sz="36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Даже малую былиночку любя,</a:t>
            </a:r>
          </a:p>
          <a:p>
            <a:pPr algn="ctr"/>
            <a:r>
              <a:rPr lang="ru-RU" sz="36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Берегите всех зверей внутри природы,</a:t>
            </a:r>
          </a:p>
          <a:p>
            <a:pPr algn="ctr"/>
            <a:r>
              <a:rPr lang="ru-RU" sz="36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Убивайте лишь зверей внутри себя.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14942" y="628652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Е. Евтушенко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50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Колокольчик</a:t>
            </a:r>
          </a:p>
        </p:txBody>
      </p:sp>
      <p:pic>
        <p:nvPicPr>
          <p:cNvPr id="5" name="Содержимое 4" descr="Колокольчи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2800" y="785793"/>
            <a:ext cx="6518400" cy="504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50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Ландыши</a:t>
            </a:r>
          </a:p>
        </p:txBody>
      </p:sp>
      <p:pic>
        <p:nvPicPr>
          <p:cNvPr id="5" name="Содержимое 4" descr="Колокольчи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2800" y="1210886"/>
            <a:ext cx="6518400" cy="41898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50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Душица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Содержимое 4" descr="Колокольчи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8698" y="1210886"/>
            <a:ext cx="5566604" cy="468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Колокольчик.jpg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000100" y="1285860"/>
            <a:ext cx="7220571" cy="47149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785786" y="500042"/>
            <a:ext cx="7467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На речке</a:t>
            </a:r>
            <a:endParaRPr kumimoji="0" lang="ru-RU" sz="28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Колокольчик.jpg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000100" y="1285860"/>
            <a:ext cx="7220571" cy="468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785786" y="500042"/>
            <a:ext cx="7467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Что ребята делают не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правильно?</a:t>
            </a:r>
            <a:endParaRPr kumimoji="0" lang="ru-RU" sz="28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628" y="1714488"/>
            <a:ext cx="4000528" cy="4500594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Нельзя ломать ветки деревьев и кустарников! </a:t>
            </a:r>
          </a:p>
          <a:p>
            <a:pPr lvl="0"/>
            <a:r>
              <a:rPr lang="ru-RU" sz="2400" dirty="0" smtClean="0"/>
              <a:t>Нельзя повреждать кору деревьев</a:t>
            </a:r>
            <a:r>
              <a:rPr lang="ru-RU" sz="2400" dirty="0" smtClean="0"/>
              <a:t>!.</a:t>
            </a:r>
            <a:endParaRPr lang="ru-RU" sz="2400" dirty="0" smtClean="0"/>
          </a:p>
          <a:p>
            <a:pPr lvl="0"/>
            <a:r>
              <a:rPr lang="ru-RU" sz="2400" dirty="0" smtClean="0"/>
              <a:t>Нельзя </a:t>
            </a:r>
            <a:r>
              <a:rPr lang="ru-RU" sz="2400" dirty="0" smtClean="0"/>
              <a:t>разводить костры! </a:t>
            </a:r>
          </a:p>
          <a:p>
            <a:pPr lvl="0"/>
            <a:r>
              <a:rPr lang="ru-RU" sz="2400" dirty="0" smtClean="0"/>
              <a:t>Многие растения погибают от </a:t>
            </a:r>
            <a:r>
              <a:rPr lang="ru-RU" sz="2400" dirty="0" err="1" smtClean="0"/>
              <a:t>вытаптывания</a:t>
            </a:r>
            <a:endParaRPr lang="ru-RU" sz="2400" dirty="0" smtClean="0"/>
          </a:p>
          <a:p>
            <a:pPr lvl="0"/>
            <a:r>
              <a:rPr lang="ru-RU" sz="2400" dirty="0" smtClean="0"/>
              <a:t>Нельзя оставлять после себя мусор! </a:t>
            </a:r>
            <a:endParaRPr lang="ru-RU" sz="2400" dirty="0"/>
          </a:p>
        </p:txBody>
      </p:sp>
      <p:pic>
        <p:nvPicPr>
          <p:cNvPr id="8" name="Рисунок 7" descr="что нельзя делать в лесу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785926"/>
            <a:ext cx="4500831" cy="30600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perspectiveHeroicExtremeRightFacing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785786" y="500042"/>
            <a:ext cx="7467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Что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делать нельзя?</a:t>
            </a:r>
            <a:endParaRPr kumimoji="0" lang="ru-RU" sz="28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Находясь в природе, нельзя срывать растения для букетов. Букеты можно составлять только из тех растений, которые выращены человеком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z="2800" dirty="0" smtClean="0"/>
              <a:t>Собирать лекарственные растения можно только в тех местах, где их много. Часть растений нужно обязательно оставлять в природе.</a:t>
            </a:r>
          </a:p>
          <a:p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85786" y="500042"/>
            <a:ext cx="7467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ЛЕКАРСТВЕННЫЕ РАСТЕНИЯ</a:t>
            </a:r>
            <a:endParaRPr kumimoji="0" lang="ru-RU" sz="28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785786" y="500042"/>
            <a:ext cx="7467600" cy="57150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ЛЕКАРСТВЕННЫЕ РАСТЕНИЯ</a:t>
            </a:r>
            <a:endParaRPr kumimoji="0" lang="ru-RU" sz="28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Рисунок 7" descr="подорожни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285860"/>
            <a:ext cx="1888062" cy="252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 descr="сфагнум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794" y="2143116"/>
            <a:ext cx="2403093" cy="180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 descr="клюкв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1934" y="1285860"/>
            <a:ext cx="2634147" cy="180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 descr="сморода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7950" y="2071678"/>
            <a:ext cx="2465625" cy="180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Рисунок 11" descr="мать и мачеха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00166" y="4000504"/>
            <a:ext cx="2611222" cy="252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Рисунок 12" descr="валериана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143372" y="4214818"/>
            <a:ext cx="2193882" cy="252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Рисунок 13" descr="почки березы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43636" y="4071942"/>
            <a:ext cx="2698318" cy="180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</Template>
  <TotalTime>81</TotalTime>
  <Words>120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Охрана растений</vt:lpstr>
      <vt:lpstr>Колокольчик</vt:lpstr>
      <vt:lpstr>Ландыши</vt:lpstr>
      <vt:lpstr>Душица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Охрана растений</dc:title>
  <dc:creator>Андрей</dc:creator>
  <cp:lastModifiedBy>Андрей</cp:lastModifiedBy>
  <cp:revision>8</cp:revision>
  <dcterms:created xsi:type="dcterms:W3CDTF">2013-02-25T14:14:47Z</dcterms:created>
  <dcterms:modified xsi:type="dcterms:W3CDTF">2013-02-25T15:35:53Z</dcterms:modified>
</cp:coreProperties>
</file>